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38600" y="38527"/>
            <a:ext cx="83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Enum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81200" y="1895475"/>
            <a:ext cx="5407025" cy="609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b="1" dirty="0"/>
              <a:t>enum</a:t>
            </a:r>
            <a:r>
              <a:rPr lang="en-US" sz="1200" dirty="0"/>
              <a:t> can be defined within or outside the class because it is similar to a class.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79875</TotalTime>
  <Words>21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8162</cp:revision>
  <dcterms:created xsi:type="dcterms:W3CDTF">2006-08-16T00:00:00Z</dcterms:created>
  <dcterms:modified xsi:type="dcterms:W3CDTF">2017-01-10T07:38:14Z</dcterms:modified>
</cp:coreProperties>
</file>