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text/package-summar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java/time/package-summa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8450" y="474663"/>
            <a:ext cx="8623300" cy="1219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C00000"/>
                </a:solidFill>
              </a:rPr>
              <a:t>java.time, </a:t>
            </a:r>
            <a:r>
              <a:rPr lang="en-US" sz="1200" dirty="0">
                <a:solidFill>
                  <a:srgbClr val="C00000"/>
                </a:solidFill>
              </a:rPr>
              <a:t>java.util</a:t>
            </a:r>
            <a:r>
              <a:rPr lang="en-US" sz="1200" dirty="0">
                <a:solidFill>
                  <a:srgbClr val="C00000"/>
                </a:solidFill>
              </a:rPr>
              <a:t>, </a:t>
            </a:r>
            <a:r>
              <a:rPr lang="en-US" sz="1200" dirty="0">
                <a:solidFill>
                  <a:srgbClr val="C00000"/>
                </a:solidFill>
              </a:rPr>
              <a:t>java.sql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C00000"/>
                </a:solidFill>
              </a:rPr>
              <a:t>java.text</a:t>
            </a:r>
            <a:r>
              <a:rPr lang="en-US" sz="1200" dirty="0"/>
              <a:t> packages contains classes for representing date and </a:t>
            </a:r>
            <a:r>
              <a:rPr lang="en-US" sz="1200" dirty="0" smtClean="0"/>
              <a:t>time.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has introduced a new Date and Time API since Java 8. The </a:t>
            </a:r>
            <a:r>
              <a:rPr lang="en-US" sz="1200" dirty="0">
                <a:solidFill>
                  <a:srgbClr val="C00000"/>
                </a:solidFill>
              </a:rPr>
              <a:t>java.time</a:t>
            </a:r>
            <a:r>
              <a:rPr lang="en-US" sz="1200" dirty="0"/>
              <a:t> package contains Java 8 Date and Time classes.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736600" y="3016597"/>
            <a:ext cx="290195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java.util.Date</a:t>
            </a:r>
            <a:r>
              <a:rPr lang="en-US" sz="1200" dirty="0"/>
              <a:t> class</a:t>
            </a:r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java.sql.Date</a:t>
            </a:r>
            <a:r>
              <a:rPr lang="en-US" sz="1200" dirty="0"/>
              <a:t> class</a:t>
            </a:r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java.util.Calendar</a:t>
            </a:r>
            <a:r>
              <a:rPr lang="en-US" sz="1200" dirty="0"/>
              <a:t> class</a:t>
            </a:r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java.util.GregorianCalendar</a:t>
            </a:r>
            <a:r>
              <a:rPr lang="en-US" sz="1200" dirty="0"/>
              <a:t> class</a:t>
            </a:r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java.util.TimeZone</a:t>
            </a:r>
            <a:r>
              <a:rPr lang="en-US" sz="1200" dirty="0"/>
              <a:t> class</a:t>
            </a:r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java.sql.Time</a:t>
            </a:r>
            <a:r>
              <a:rPr lang="en-US" sz="1200" dirty="0"/>
              <a:t> class</a:t>
            </a:r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java.sql.Timestamp</a:t>
            </a:r>
            <a:r>
              <a:rPr lang="en-US" sz="1200" dirty="0"/>
              <a:t>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1650" y="2663309"/>
            <a:ext cx="207184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Classical </a:t>
            </a:r>
            <a:r>
              <a:rPr lang="en-US" sz="1200" dirty="0" smtClean="0"/>
              <a:t>or Old Date/Time </a:t>
            </a:r>
            <a:r>
              <a:rPr lang="en-US" sz="1200" dirty="0"/>
              <a:t>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200" y="3037017"/>
            <a:ext cx="36576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java.text.DateFormat class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java.text.SimpleDateFormat class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8401" y="2663308"/>
            <a:ext cx="181575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Formatting Date and Time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docs.oracle.com/javase/8/docs/api/java/util/package-summary.html</a:t>
            </a:r>
          </a:p>
          <a:p>
            <a:endParaRPr lang="en-US" sz="1200" dirty="0">
              <a:hlinkClick r:id="rId3"/>
            </a:endParaRPr>
          </a:p>
          <a:p>
            <a:r>
              <a:rPr lang="en-US" sz="1200" dirty="0">
                <a:hlinkClick r:id="rId3"/>
              </a:rPr>
              <a:t>https://docs.oracle.com/javase/8/docs/api/java/sql/package-summary.html</a:t>
            </a:r>
            <a:endParaRPr lang="en-US" sz="1200" dirty="0" smtClean="0">
              <a:hlinkClick r:id="rId3"/>
            </a:endParaRPr>
          </a:p>
          <a:p>
            <a:endParaRPr lang="en-US" sz="1200" dirty="0">
              <a:hlinkClick r:id="rId3"/>
            </a:endParaRPr>
          </a:p>
          <a:p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docs.oracle.com/javase/8/docs/api/java/text/package-summary.html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docs.oracle.com/javase/8/docs/api/java/time/package-summary.html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80133</TotalTime>
  <Words>66</Words>
  <Application>Microsoft Office PowerPoint</Application>
  <PresentationFormat>Custom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8325</cp:revision>
  <dcterms:created xsi:type="dcterms:W3CDTF">2006-08-16T00:00:00Z</dcterms:created>
  <dcterms:modified xsi:type="dcterms:W3CDTF">2017-09-05T09:34:17Z</dcterms:modified>
</cp:coreProperties>
</file>