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LocalDat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LocalDate 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604963"/>
            <a:ext cx="5754687" cy="18192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3124200" y="762000"/>
            <a:ext cx="1978025" cy="612648"/>
          </a:xfrm>
          <a:prstGeom prst="wedgeRoundRectCallout">
            <a:avLst>
              <a:gd name="adj1" fmla="val -45392"/>
              <a:gd name="adj2" fmla="val 1355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class is immutable and thread-safe.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docs.oracle.com/javase/8/docs/api/index.html?java/time/LocalDate.html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80199</TotalTime>
  <Words>18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8332</cp:revision>
  <dcterms:created xsi:type="dcterms:W3CDTF">2006-08-16T00:00:00Z</dcterms:created>
  <dcterms:modified xsi:type="dcterms:W3CDTF">2017-09-05T15:41:40Z</dcterms:modified>
</cp:coreProperties>
</file>