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6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962400" y="9951"/>
            <a:ext cx="91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Regex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7975" y="685800"/>
            <a:ext cx="8531225" cy="28956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b="1" dirty="0" smtClean="0">
              <a:solidFill>
                <a:srgbClr val="0070C0"/>
              </a:solidFill>
            </a:endParaRPr>
          </a:p>
          <a:p>
            <a:r>
              <a:rPr lang="pl-PL" sz="1600" b="1" dirty="0" smtClean="0">
                <a:solidFill>
                  <a:srgbClr val="0070C0"/>
                </a:solidFill>
              </a:rPr>
              <a:t>^[_</a:t>
            </a:r>
            <a:r>
              <a:rPr lang="pl-PL" sz="1600" b="1" dirty="0">
                <a:solidFill>
                  <a:srgbClr val="0070C0"/>
                </a:solidFill>
              </a:rPr>
              <a:t>A</a:t>
            </a:r>
            <a:r>
              <a:rPr lang="pl-PL" sz="1600" b="1" dirty="0">
                <a:solidFill>
                  <a:srgbClr val="0070C0"/>
                </a:solidFill>
              </a:rPr>
              <a:t>-</a:t>
            </a:r>
            <a:r>
              <a:rPr lang="pl-PL" sz="1600" b="1" dirty="0">
                <a:solidFill>
                  <a:srgbClr val="0070C0"/>
                </a:solidFill>
              </a:rPr>
              <a:t>Za</a:t>
            </a:r>
            <a:r>
              <a:rPr lang="pl-PL" sz="1600" b="1" dirty="0">
                <a:solidFill>
                  <a:srgbClr val="0070C0"/>
                </a:solidFill>
              </a:rPr>
              <a:t>-</a:t>
            </a:r>
            <a:r>
              <a:rPr lang="pl-PL" sz="1600" b="1" dirty="0">
                <a:solidFill>
                  <a:srgbClr val="0070C0"/>
                </a:solidFill>
              </a:rPr>
              <a:t>z0</a:t>
            </a:r>
            <a:r>
              <a:rPr lang="pl-PL" sz="1600" b="1" dirty="0">
                <a:solidFill>
                  <a:srgbClr val="0070C0"/>
                </a:solidFill>
              </a:rPr>
              <a:t>-9-</a:t>
            </a:r>
            <a:r>
              <a:rPr lang="pl-PL" sz="1600" b="1" dirty="0">
                <a:solidFill>
                  <a:srgbClr val="0070C0"/>
                </a:solidFill>
              </a:rPr>
              <a:t>\\</a:t>
            </a:r>
            <a:r>
              <a:rPr lang="pl-PL" sz="1600" b="1" dirty="0">
                <a:solidFill>
                  <a:srgbClr val="0070C0"/>
                </a:solidFill>
              </a:rPr>
              <a:t>+]+(</a:t>
            </a:r>
            <a:r>
              <a:rPr lang="pl-PL" sz="1600" b="1" dirty="0">
                <a:solidFill>
                  <a:srgbClr val="0070C0"/>
                </a:solidFill>
              </a:rPr>
              <a:t>\\</a:t>
            </a:r>
            <a:r>
              <a:rPr lang="pl-PL" sz="1600" b="1" dirty="0">
                <a:solidFill>
                  <a:srgbClr val="0070C0"/>
                </a:solidFill>
              </a:rPr>
              <a:t>.[</a:t>
            </a:r>
            <a:r>
              <a:rPr lang="pl-PL" sz="1600" b="1" dirty="0">
                <a:solidFill>
                  <a:srgbClr val="0070C0"/>
                </a:solidFill>
              </a:rPr>
              <a:t>_A</a:t>
            </a:r>
            <a:r>
              <a:rPr lang="pl-PL" sz="1600" b="1" dirty="0">
                <a:solidFill>
                  <a:srgbClr val="0070C0"/>
                </a:solidFill>
              </a:rPr>
              <a:t>-</a:t>
            </a:r>
            <a:r>
              <a:rPr lang="pl-PL" sz="1600" b="1" dirty="0">
                <a:solidFill>
                  <a:srgbClr val="0070C0"/>
                </a:solidFill>
              </a:rPr>
              <a:t>Za</a:t>
            </a:r>
            <a:r>
              <a:rPr lang="pl-PL" sz="1600" b="1" dirty="0">
                <a:solidFill>
                  <a:srgbClr val="0070C0"/>
                </a:solidFill>
              </a:rPr>
              <a:t>-</a:t>
            </a:r>
            <a:r>
              <a:rPr lang="pl-PL" sz="1600" b="1" dirty="0">
                <a:solidFill>
                  <a:srgbClr val="0070C0"/>
                </a:solidFill>
              </a:rPr>
              <a:t>z0</a:t>
            </a:r>
            <a:r>
              <a:rPr lang="pl-PL" sz="1600" b="1" dirty="0">
                <a:solidFill>
                  <a:srgbClr val="0070C0"/>
                </a:solidFill>
              </a:rPr>
              <a:t>-9-]+)*</a:t>
            </a:r>
            <a:r>
              <a:rPr lang="pl-PL" sz="1600" b="1" dirty="0">
                <a:solidFill>
                  <a:srgbClr val="0070C0"/>
                </a:solidFill>
              </a:rPr>
              <a:t> @</a:t>
            </a:r>
            <a:r>
              <a:rPr lang="pl-PL" sz="1600" b="1" dirty="0">
                <a:solidFill>
                  <a:srgbClr val="0070C0"/>
                </a:solidFill>
              </a:rPr>
              <a:t>[</a:t>
            </a:r>
            <a:r>
              <a:rPr lang="pl-PL" sz="1600" b="1" dirty="0">
                <a:solidFill>
                  <a:srgbClr val="0070C0"/>
                </a:solidFill>
              </a:rPr>
              <a:t>A</a:t>
            </a:r>
            <a:r>
              <a:rPr lang="pl-PL" sz="1600" b="1" dirty="0">
                <a:solidFill>
                  <a:srgbClr val="0070C0"/>
                </a:solidFill>
              </a:rPr>
              <a:t>-</a:t>
            </a:r>
            <a:r>
              <a:rPr lang="pl-PL" sz="1600" b="1" dirty="0">
                <a:solidFill>
                  <a:srgbClr val="0070C0"/>
                </a:solidFill>
              </a:rPr>
              <a:t>Za</a:t>
            </a:r>
            <a:r>
              <a:rPr lang="pl-PL" sz="1600" b="1" dirty="0">
                <a:solidFill>
                  <a:srgbClr val="0070C0"/>
                </a:solidFill>
              </a:rPr>
              <a:t>-</a:t>
            </a:r>
            <a:r>
              <a:rPr lang="pl-PL" sz="1600" b="1" dirty="0">
                <a:solidFill>
                  <a:srgbClr val="0070C0"/>
                </a:solidFill>
              </a:rPr>
              <a:t>z0</a:t>
            </a:r>
            <a:r>
              <a:rPr lang="pl-PL" sz="1600" b="1" dirty="0">
                <a:solidFill>
                  <a:srgbClr val="0070C0"/>
                </a:solidFill>
              </a:rPr>
              <a:t>-9-]+(</a:t>
            </a:r>
            <a:r>
              <a:rPr lang="pl-PL" sz="1600" b="1" dirty="0">
                <a:solidFill>
                  <a:srgbClr val="0070C0"/>
                </a:solidFill>
              </a:rPr>
              <a:t>\\</a:t>
            </a:r>
            <a:r>
              <a:rPr lang="pl-PL" sz="1600" b="1" dirty="0">
                <a:solidFill>
                  <a:srgbClr val="0070C0"/>
                </a:solidFill>
              </a:rPr>
              <a:t>.[</a:t>
            </a:r>
            <a:r>
              <a:rPr lang="pl-PL" sz="1600" b="1" dirty="0">
                <a:solidFill>
                  <a:srgbClr val="0070C0"/>
                </a:solidFill>
              </a:rPr>
              <a:t>A</a:t>
            </a:r>
            <a:r>
              <a:rPr lang="pl-PL" sz="1600" b="1" dirty="0">
                <a:solidFill>
                  <a:srgbClr val="0070C0"/>
                </a:solidFill>
              </a:rPr>
              <a:t>-</a:t>
            </a:r>
            <a:r>
              <a:rPr lang="pl-PL" sz="1600" b="1" dirty="0">
                <a:solidFill>
                  <a:srgbClr val="0070C0"/>
                </a:solidFill>
              </a:rPr>
              <a:t>Za</a:t>
            </a:r>
            <a:r>
              <a:rPr lang="pl-PL" sz="1600" b="1" dirty="0">
                <a:solidFill>
                  <a:srgbClr val="0070C0"/>
                </a:solidFill>
              </a:rPr>
              <a:t>-</a:t>
            </a:r>
            <a:r>
              <a:rPr lang="pl-PL" sz="1600" b="1" dirty="0">
                <a:solidFill>
                  <a:srgbClr val="0070C0"/>
                </a:solidFill>
              </a:rPr>
              <a:t>z0</a:t>
            </a:r>
            <a:r>
              <a:rPr lang="pl-PL" sz="1600" b="1" dirty="0">
                <a:solidFill>
                  <a:srgbClr val="0070C0"/>
                </a:solidFill>
              </a:rPr>
              <a:t>-9]+)*(</a:t>
            </a:r>
            <a:r>
              <a:rPr lang="pl-PL" sz="1600" b="1" dirty="0">
                <a:solidFill>
                  <a:srgbClr val="0070C0"/>
                </a:solidFill>
              </a:rPr>
              <a:t>\\</a:t>
            </a:r>
            <a:r>
              <a:rPr lang="pl-PL" sz="1600" b="1" dirty="0">
                <a:solidFill>
                  <a:srgbClr val="0070C0"/>
                </a:solidFill>
              </a:rPr>
              <a:t>.[</a:t>
            </a:r>
            <a:r>
              <a:rPr lang="pl-PL" sz="1600" b="1" dirty="0">
                <a:solidFill>
                  <a:srgbClr val="0070C0"/>
                </a:solidFill>
              </a:rPr>
              <a:t>A</a:t>
            </a:r>
            <a:r>
              <a:rPr lang="pl-PL" sz="1600" b="1" dirty="0">
                <a:solidFill>
                  <a:srgbClr val="0070C0"/>
                </a:solidFill>
              </a:rPr>
              <a:t>-</a:t>
            </a:r>
            <a:r>
              <a:rPr lang="pl-PL" sz="1600" b="1" dirty="0">
                <a:solidFill>
                  <a:srgbClr val="0070C0"/>
                </a:solidFill>
              </a:rPr>
              <a:t>Za</a:t>
            </a:r>
            <a:r>
              <a:rPr lang="pl-PL" sz="1600" b="1" dirty="0">
                <a:solidFill>
                  <a:srgbClr val="0070C0"/>
                </a:solidFill>
              </a:rPr>
              <a:t>-</a:t>
            </a:r>
            <a:r>
              <a:rPr lang="pl-PL" sz="1600" b="1" dirty="0">
                <a:solidFill>
                  <a:srgbClr val="0070C0"/>
                </a:solidFill>
              </a:rPr>
              <a:t>z</a:t>
            </a:r>
            <a:r>
              <a:rPr lang="pl-PL" sz="1600" b="1" dirty="0">
                <a:solidFill>
                  <a:srgbClr val="0070C0"/>
                </a:solidFill>
              </a:rPr>
              <a:t>]{2</a:t>
            </a:r>
            <a:r>
              <a:rPr lang="pl-PL" sz="1600" b="1" dirty="0" smtClean="0">
                <a:solidFill>
                  <a:srgbClr val="0070C0"/>
                </a:solidFill>
              </a:rPr>
              <a:t>,})$;</a:t>
            </a:r>
            <a:endParaRPr lang="en-US" sz="1600" b="1" dirty="0" smtClean="0">
              <a:solidFill>
                <a:srgbClr val="0070C0"/>
              </a:solidFill>
            </a:endParaRPr>
          </a:p>
          <a:p>
            <a:endParaRPr lang="en-US" sz="1600" b="1" dirty="0" smtClean="0">
              <a:solidFill>
                <a:srgbClr val="0070C0"/>
              </a:solidFill>
            </a:endParaRPr>
          </a:p>
          <a:p>
            <a:r>
              <a:rPr lang="en-US" sz="1000" b="1" dirty="0">
                <a:solidFill>
                  <a:srgbClr val="0070C0"/>
                </a:solidFill>
              </a:rPr>
              <a:t>^			#start of the line</a:t>
            </a:r>
          </a:p>
          <a:p>
            <a:r>
              <a:rPr lang="en-US" sz="1000" b="1" dirty="0">
                <a:solidFill>
                  <a:srgbClr val="0070C0"/>
                </a:solidFill>
              </a:rPr>
              <a:t>  [_A-Za-z0-9-\\+]+	#  must start with string in the bracket [ ], must contains one or more (+)</a:t>
            </a:r>
          </a:p>
          <a:p>
            <a:r>
              <a:rPr lang="en-US" sz="1000" b="1" dirty="0">
                <a:solidFill>
                  <a:srgbClr val="0070C0"/>
                </a:solidFill>
              </a:rPr>
              <a:t>  (			#   start of group #1</a:t>
            </a:r>
          </a:p>
          <a:p>
            <a:r>
              <a:rPr lang="en-US" sz="1000" b="1" dirty="0">
                <a:solidFill>
                  <a:srgbClr val="0070C0"/>
                </a:solidFill>
              </a:rPr>
              <a:t>    \\.[_A-Za-z0-9-]+	#     follow by a dot "." and string in the bracket [ ], must contains one or more (+)</a:t>
            </a:r>
          </a:p>
          <a:p>
            <a:r>
              <a:rPr lang="en-US" sz="1000" b="1" dirty="0">
                <a:solidFill>
                  <a:srgbClr val="0070C0"/>
                </a:solidFill>
              </a:rPr>
              <a:t>  )*			#   end of group #1, this group is optional (*)</a:t>
            </a:r>
          </a:p>
          <a:p>
            <a:r>
              <a:rPr lang="en-US" sz="1000" b="1" dirty="0">
                <a:solidFill>
                  <a:srgbClr val="0070C0"/>
                </a:solidFill>
              </a:rPr>
              <a:t>    @			#     must contains a "@" symbol</a:t>
            </a:r>
          </a:p>
          <a:p>
            <a:r>
              <a:rPr lang="en-US" sz="1000" b="1" dirty="0">
                <a:solidFill>
                  <a:srgbClr val="0070C0"/>
                </a:solidFill>
              </a:rPr>
              <a:t>     [A-Za-z0-9-]+      #       follow by string in the bracket [ ], must contains one or more (+)</a:t>
            </a:r>
          </a:p>
          <a:p>
            <a:r>
              <a:rPr lang="en-US" sz="1000" b="1" dirty="0">
                <a:solidFill>
                  <a:srgbClr val="0070C0"/>
                </a:solidFill>
              </a:rPr>
              <a:t>      (			#         start of group #2 - first level TLD checking</a:t>
            </a:r>
          </a:p>
          <a:p>
            <a:r>
              <a:rPr lang="en-US" sz="1000" b="1" dirty="0">
                <a:solidFill>
                  <a:srgbClr val="0070C0"/>
                </a:solidFill>
              </a:rPr>
              <a:t>       \\.[A-Za-z0-9]+  #           follow by a dot "." and string in the bracket [ ], must contains one or more (+)</a:t>
            </a:r>
          </a:p>
          <a:p>
            <a:r>
              <a:rPr lang="en-US" sz="1000" b="1" dirty="0">
                <a:solidFill>
                  <a:srgbClr val="0070C0"/>
                </a:solidFill>
              </a:rPr>
              <a:t>      )*		#         end of group #2, this group is optional (*)</a:t>
            </a:r>
          </a:p>
          <a:p>
            <a:r>
              <a:rPr lang="en-US" sz="1000" b="1" dirty="0">
                <a:solidFill>
                  <a:srgbClr val="0070C0"/>
                </a:solidFill>
              </a:rPr>
              <a:t>      (			#         start of group #3 - second level TLD checking</a:t>
            </a:r>
          </a:p>
          <a:p>
            <a:r>
              <a:rPr lang="en-US" sz="1000" b="1" dirty="0">
                <a:solidFill>
                  <a:srgbClr val="0070C0"/>
                </a:solidFill>
              </a:rPr>
              <a:t>       \\.[A-Za-z]{2,}  #           follow by a dot "." and string in the bracket [ ], with minimum length of 2</a:t>
            </a:r>
          </a:p>
          <a:p>
            <a:r>
              <a:rPr lang="en-US" sz="1000" b="1" dirty="0">
                <a:solidFill>
                  <a:srgbClr val="0070C0"/>
                </a:solidFill>
              </a:rPr>
              <a:t>      )			#         end of group #3</a:t>
            </a:r>
          </a:p>
          <a:p>
            <a:r>
              <a:rPr lang="en-US" sz="1000" b="1" dirty="0">
                <a:solidFill>
                  <a:srgbClr val="0070C0"/>
                </a:solidFill>
              </a:rPr>
              <a:t>$			#end of the line</a:t>
            </a:r>
            <a:endParaRPr lang="en-US" sz="1000" b="1" dirty="0" smtClean="0">
              <a:solidFill>
                <a:srgbClr val="0070C0"/>
              </a:solidFill>
            </a:endParaRPr>
          </a:p>
          <a:p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63395" y="381000"/>
            <a:ext cx="223279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Email</a:t>
            </a:r>
            <a:r>
              <a:rPr lang="en-US" sz="1200" dirty="0" smtClean="0"/>
              <a:t> </a:t>
            </a:r>
            <a:r>
              <a:rPr lang="en-US" sz="1200" dirty="0"/>
              <a:t>Regular Expression Pattern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60375" y="3886200"/>
            <a:ext cx="8455025" cy="990600"/>
          </a:xfrm>
          <a:prstGeom prst="wedgeRoundRectCallout">
            <a:avLst>
              <a:gd name="adj1" fmla="val -2735"/>
              <a:gd name="adj2" fmla="val -8558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combination means, email address must start with “_A-Za-z0-9-\\+” , optional follow by “.[_A-Za-z0-9-]”, and end with a “@” symbol. The email’s domain name must start with “A-Za-z0-9-“, follow by first level </a:t>
            </a:r>
            <a:r>
              <a:rPr lang="en-US" sz="1200" dirty="0" err="1"/>
              <a:t>Tld</a:t>
            </a:r>
            <a:r>
              <a:rPr lang="en-US" sz="1200" dirty="0"/>
              <a:t> (.com, </a:t>
            </a:r>
            <a:r>
              <a:rPr lang="en-US" sz="1200" dirty="0" err="1"/>
              <a:t>.net</a:t>
            </a:r>
            <a:r>
              <a:rPr lang="en-US" sz="1200" dirty="0"/>
              <a:t>) “.[A-Za-z0-9]” and optional follow by a second level </a:t>
            </a:r>
            <a:r>
              <a:rPr lang="en-US" sz="1200" dirty="0" err="1"/>
              <a:t>Tld</a:t>
            </a:r>
            <a:r>
              <a:rPr lang="en-US" sz="1200" dirty="0"/>
              <a:t> (.com.au, .com.my) “\\.[A-</a:t>
            </a:r>
            <a:r>
              <a:rPr lang="en-US" sz="1200" dirty="0" err="1"/>
              <a:t>Za</a:t>
            </a:r>
            <a:r>
              <a:rPr lang="en-US" sz="1200" dirty="0"/>
              <a:t>-z]{2,}”, where second level </a:t>
            </a:r>
            <a:r>
              <a:rPr lang="en-US" sz="1200" dirty="0" err="1"/>
              <a:t>Tld</a:t>
            </a:r>
            <a:r>
              <a:rPr lang="en-US" sz="1200" dirty="0"/>
              <a:t> must start with a dot “.” and length must equal or more than 2 characters.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80126</TotalTime>
  <Words>111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8330</cp:revision>
  <dcterms:created xsi:type="dcterms:W3CDTF">2006-08-16T00:00:00Z</dcterms:created>
  <dcterms:modified xsi:type="dcterms:W3CDTF">2017-08-14T12:52:09Z</dcterms:modified>
</cp:coreProperties>
</file>