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util/TimeZon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2286000" cy="20859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862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java.util.Date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07975" y="465138"/>
            <a:ext cx="8531225" cy="1516062"/>
          </a:xfrm>
          <a:prstGeom prst="wedgeRoundRectCallout">
            <a:avLst>
              <a:gd name="adj1" fmla="val -8619"/>
              <a:gd name="adj2" fmla="val 7612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>
                <a:solidFill>
                  <a:srgbClr val="C00000"/>
                </a:solidFill>
              </a:rPr>
              <a:t>TimeZone</a:t>
            </a:r>
            <a:r>
              <a:rPr lang="en-US" sz="1200" dirty="0"/>
              <a:t> represents a time zone offset, and also figures out daylight savings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Typically, you get a </a:t>
            </a:r>
            <a:r>
              <a:rPr lang="en-US" sz="1200" dirty="0"/>
              <a:t>TimeZone</a:t>
            </a:r>
            <a:r>
              <a:rPr lang="en-US" sz="1200" dirty="0"/>
              <a:t> using </a:t>
            </a:r>
            <a:r>
              <a:rPr lang="en-US" sz="1200" b="1" dirty="0">
                <a:solidFill>
                  <a:srgbClr val="C00000"/>
                </a:solidFill>
              </a:rPr>
              <a:t>getDefault</a:t>
            </a:r>
            <a:r>
              <a:rPr lang="en-US" sz="1200" dirty="0"/>
              <a:t> which creates a </a:t>
            </a:r>
            <a:r>
              <a:rPr lang="en-US" sz="1200" dirty="0"/>
              <a:t>TimeZone</a:t>
            </a:r>
            <a:r>
              <a:rPr lang="en-US" sz="1200" dirty="0"/>
              <a:t> based on the time zone where the program is running. For example, for a program running in Japan, </a:t>
            </a:r>
            <a:r>
              <a:rPr lang="en-US" sz="1200" b="1" dirty="0">
                <a:solidFill>
                  <a:srgbClr val="C00000"/>
                </a:solidFill>
              </a:rPr>
              <a:t>getDefault</a:t>
            </a:r>
            <a:r>
              <a:rPr lang="en-US" sz="1200" dirty="0"/>
              <a:t> creates a </a:t>
            </a:r>
            <a:r>
              <a:rPr lang="en-US" sz="1200" dirty="0"/>
              <a:t>TimeZone</a:t>
            </a:r>
            <a:r>
              <a:rPr lang="en-US" sz="1200" dirty="0"/>
              <a:t> object based on Japanese Standard Time.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9951"/>
            <a:ext cx="1219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java.util.Date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5175" y="1143000"/>
            <a:ext cx="723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docs.oracle.com/javase/8/docs/api/index.html?java/util/TimeZone.html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80157</TotalTime>
  <Words>8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8336</cp:revision>
  <dcterms:created xsi:type="dcterms:W3CDTF">2006-08-16T00:00:00Z</dcterms:created>
  <dcterms:modified xsi:type="dcterms:W3CDTF">2017-12-25T06:40:06Z</dcterms:modified>
</cp:coreProperties>
</file>