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73487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Terminal Operation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5575" y="838200"/>
            <a:ext cx="4686300" cy="1143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forEach</a:t>
            </a:r>
            <a:endParaRPr lang="en-US" sz="1200" b="1" dirty="0" smtClean="0"/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void forEach(Consumer&lt;? super T&gt; </a:t>
            </a:r>
            <a:r>
              <a:rPr lang="en-US" sz="1200" b="1" dirty="0" smtClean="0">
                <a:solidFill>
                  <a:srgbClr val="C00000"/>
                </a:solidFill>
              </a:rPr>
              <a:t>action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forEach</a:t>
            </a:r>
            <a:r>
              <a:rPr lang="en-US" sz="1200" dirty="0"/>
              <a:t> performs an action for each stream element.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29100" y="2762250"/>
            <a:ext cx="4686300" cy="142875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r>
              <a:rPr lang="en-US" sz="1200" b="1" dirty="0" smtClean="0"/>
              <a:t>toArray</a:t>
            </a:r>
            <a:endParaRPr lang="en-US" sz="1200" b="1" dirty="0" smtClean="0"/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Object[] </a:t>
            </a:r>
            <a:r>
              <a:rPr lang="en-US" sz="1200" b="1" dirty="0">
                <a:solidFill>
                  <a:srgbClr val="C00000"/>
                </a:solidFill>
              </a:rPr>
              <a:t>toArray</a:t>
            </a:r>
            <a:r>
              <a:rPr lang="en-US" sz="1200" b="1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&lt;A&gt; A[] </a:t>
            </a:r>
            <a:r>
              <a:rPr lang="en-US" sz="1200" b="1" dirty="0">
                <a:solidFill>
                  <a:srgbClr val="C00000"/>
                </a:solidFill>
              </a:rPr>
              <a:t>toArray</a:t>
            </a:r>
            <a:r>
              <a:rPr lang="en-US" sz="1200" b="1" dirty="0">
                <a:solidFill>
                  <a:srgbClr val="C00000"/>
                </a:solidFill>
              </a:rPr>
              <a:t>(</a:t>
            </a:r>
            <a:r>
              <a:rPr lang="en-US" sz="1200" b="1" dirty="0">
                <a:solidFill>
                  <a:srgbClr val="C00000"/>
                </a:solidFill>
              </a:rPr>
              <a:t>IntFunction</a:t>
            </a:r>
            <a:r>
              <a:rPr lang="en-US" sz="1200" b="1" dirty="0">
                <a:solidFill>
                  <a:srgbClr val="C00000"/>
                </a:solidFill>
              </a:rPr>
              <a:t>&lt;A[]&gt; generator</a:t>
            </a:r>
            <a:r>
              <a:rPr lang="en-US" sz="1200" b="1" dirty="0" smtClean="0">
                <a:solidFill>
                  <a:srgbClr val="C00000"/>
                </a:solidFill>
              </a:rPr>
              <a:t>)</a:t>
            </a:r>
            <a:br>
              <a:rPr lang="en-US" sz="1200" b="1" dirty="0" smtClean="0">
                <a:solidFill>
                  <a:srgbClr val="C00000"/>
                </a:solidFill>
              </a:rPr>
            </a:br>
            <a:endParaRPr lang="en-US" sz="1200" b="1" dirty="0" smtClean="0">
              <a:solidFill>
                <a:srgbClr val="C00000"/>
              </a:solidFill>
            </a:endParaRPr>
          </a:p>
          <a:p>
            <a:r>
              <a:rPr lang="en-US" sz="1200" b="1" dirty="0"/>
              <a:t>toArray</a:t>
            </a:r>
            <a:r>
              <a:rPr lang="en-US" sz="1200" dirty="0"/>
              <a:t> returns an array containing stream elements.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80247</TotalTime>
  <Words>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8346</cp:revision>
  <dcterms:created xsi:type="dcterms:W3CDTF">2006-08-16T00:00:00Z</dcterms:created>
  <dcterms:modified xsi:type="dcterms:W3CDTF">2017-04-25T13:01:49Z</dcterms:modified>
</cp:coreProperties>
</file>