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4"/>
  </p:notesMasterIdLst>
  <p:sldIdLst>
    <p:sldId id="432" r:id="rId2"/>
    <p:sldId id="433" r:id="rId3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66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12/11/2017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8/docs/api/index.html?java/util/GregorianCalendar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286000"/>
            <a:ext cx="4314825" cy="1762125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3886200" y="9951"/>
            <a:ext cx="13716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java.util.calendar</a:t>
            </a:r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Rounded Rectangular Callout 6"/>
          <p:cNvSpPr/>
          <p:nvPr/>
        </p:nvSpPr>
        <p:spPr>
          <a:xfrm>
            <a:off x="460375" y="685800"/>
            <a:ext cx="7997825" cy="1143000"/>
          </a:xfrm>
          <a:prstGeom prst="wedgeRoundRectCallout">
            <a:avLst>
              <a:gd name="adj1" fmla="val -10167"/>
              <a:gd name="adj2" fmla="val 92793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>
                <a:solidFill>
                  <a:srgbClr val="C00000"/>
                </a:solidFill>
              </a:rPr>
              <a:t>GregorianCalendar</a:t>
            </a:r>
            <a:r>
              <a:rPr lang="en-US" sz="1200" dirty="0"/>
              <a:t> is a concrete subclass of </a:t>
            </a:r>
            <a:r>
              <a:rPr lang="en-US" sz="1200" dirty="0"/>
              <a:t>Calendar</a:t>
            </a:r>
            <a:r>
              <a:rPr lang="en-US" sz="1200" dirty="0"/>
              <a:t> and provides the standard calendar system used by most of the world</a:t>
            </a:r>
            <a:r>
              <a:rPr lang="en-US" sz="12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>
                <a:solidFill>
                  <a:srgbClr val="C00000"/>
                </a:solidFill>
              </a:rPr>
              <a:t>GregorianCalendar</a:t>
            </a:r>
            <a:r>
              <a:rPr lang="en-US" sz="1200" dirty="0"/>
              <a:t> is a hybrid calendar that supports both the Julian and Gregorian calendar systems 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8724223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886200" y="9951"/>
            <a:ext cx="12192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java.util.Date</a:t>
            </a:r>
          </a:p>
        </p:txBody>
      </p:sp>
      <p:sp>
        <p:nvSpPr>
          <p:cNvPr id="5" name="Rectangle 4"/>
          <p:cNvSpPr/>
          <p:nvPr/>
        </p:nvSpPr>
        <p:spPr>
          <a:xfrm>
            <a:off x="765175" y="1143000"/>
            <a:ext cx="7239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hlinkClick r:id="rId3"/>
              </a:rPr>
              <a:t>https://</a:t>
            </a:r>
            <a:r>
              <a:rPr lang="en-US" sz="1200" dirty="0" smtClean="0">
                <a:hlinkClick r:id="rId3"/>
              </a:rPr>
              <a:t>docs.oracle.com/javase/8/docs/api/index.html?java/util/GregorianCalendar.html</a:t>
            </a:r>
            <a:endParaRPr lang="en-US" sz="1200" dirty="0" smtClean="0"/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823568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80174</TotalTime>
  <Words>8</Words>
  <Application>Microsoft Office PowerPoint</Application>
  <PresentationFormat>Custom</PresentationFormat>
  <Paragraphs>8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8340</cp:revision>
  <dcterms:created xsi:type="dcterms:W3CDTF">2006-08-16T00:00:00Z</dcterms:created>
  <dcterms:modified xsi:type="dcterms:W3CDTF">2017-12-11T15:20:41Z</dcterms:modified>
</cp:coreProperties>
</file>