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81400" y="9951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Regex Meta characters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65029"/>
              </p:ext>
            </p:extLst>
          </p:nvPr>
        </p:nvGraphicFramePr>
        <p:xfrm>
          <a:off x="327025" y="1061742"/>
          <a:ext cx="8607425" cy="385569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538832"/>
                <a:gridCol w="6068593"/>
              </a:tblGrid>
              <a:tr h="35051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dirty="0">
                          <a:effectLst/>
                        </a:rPr>
                        <a:t>Regex</a:t>
                      </a:r>
                      <a:endParaRPr lang="en-US" sz="1200" b="1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dirty="0">
                          <a:effectLst/>
                        </a:rPr>
                        <a:t>Matches</a:t>
                      </a:r>
                      <a:endParaRPr lang="en-US" sz="1200" b="1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1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>
                          <a:effectLst/>
                          <a:latin typeface="inherit"/>
                        </a:rPr>
                        <a:t>\d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>
                          <a:effectLst/>
                          <a:latin typeface="inherit"/>
                        </a:rPr>
                        <a:t>Any digit, short for [0-9]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1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>
                          <a:effectLst/>
                          <a:latin typeface="inherit"/>
                        </a:rPr>
                        <a:t>\D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>
                          <a:effectLst/>
                          <a:latin typeface="inherit"/>
                        </a:rPr>
                        <a:t>A non-digit, short for [^0-9]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1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>
                          <a:effectLst/>
                          <a:latin typeface="inherit"/>
                        </a:rPr>
                        <a:t>\s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>
                          <a:effectLst/>
                          <a:latin typeface="inherit"/>
                        </a:rPr>
                        <a:t>A whitespace character, short for [ \t\n\x0b\r\f]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1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>
                          <a:effectLst/>
                          <a:latin typeface="inherit"/>
                        </a:rPr>
                        <a:t>\S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>
                          <a:effectLst/>
                          <a:latin typeface="inherit"/>
                        </a:rPr>
                        <a:t>A non-whitespace character, short for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1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>
                          <a:effectLst/>
                          <a:latin typeface="inherit"/>
                        </a:rPr>
                        <a:t>\w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>
                          <a:effectLst/>
                          <a:latin typeface="inherit"/>
                        </a:rPr>
                        <a:t>A word character, short for [a-zA-Z_0-9]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1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>
                          <a:effectLst/>
                          <a:latin typeface="inherit"/>
                        </a:rPr>
                        <a:t>\W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>
                          <a:effectLst/>
                          <a:latin typeface="inherit"/>
                        </a:rPr>
                        <a:t>A non-word character [^\w]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1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>
                          <a:effectLst/>
                          <a:latin typeface="inherit"/>
                        </a:rPr>
                        <a:t>\S+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>
                          <a:effectLst/>
                          <a:latin typeface="inherit"/>
                        </a:rPr>
                        <a:t>Several non-whitespace characters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1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>
                          <a:effectLst/>
                          <a:latin typeface="inherit"/>
                        </a:rPr>
                        <a:t>\b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>
                          <a:effectLst/>
                          <a:latin typeface="inherit"/>
                        </a:rPr>
                        <a:t>Matches a word boundary where a word character is [a-zA-Z0-9_]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1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>
                          <a:effectLst/>
                          <a:latin typeface="inherit"/>
                        </a:rPr>
                        <a:t>\d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>
                          <a:effectLst/>
                          <a:latin typeface="inherit"/>
                        </a:rPr>
                        <a:t>Any digit, short for [0-9]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1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>
                          <a:effectLst/>
                          <a:latin typeface="inherit"/>
                        </a:rPr>
                        <a:t>\D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dirty="0">
                          <a:effectLst/>
                          <a:latin typeface="inherit"/>
                        </a:rPr>
                        <a:t>A non-digit, short for [^0-9]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2775" y="381000"/>
            <a:ext cx="7845426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These meta characters have the same first letter as their representation, </a:t>
            </a:r>
            <a:r>
              <a:rPr lang="en-US" sz="1200" dirty="0" smtClean="0"/>
              <a:t>e.g</a:t>
            </a:r>
            <a:r>
              <a:rPr lang="en-US" sz="1200" dirty="0"/>
              <a:t>., digit, space, word, and boundary. Uppercase symbols define the opposite.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80137</TotalTime>
  <Words>109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8325</cp:revision>
  <dcterms:created xsi:type="dcterms:W3CDTF">2006-08-16T00:00:00Z</dcterms:created>
  <dcterms:modified xsi:type="dcterms:W3CDTF">2017-08-02T14:32:45Z</dcterms:modified>
</cp:coreProperties>
</file>