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Backslashes in Java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150" y="1600200"/>
            <a:ext cx="8531225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backslash </a:t>
            </a:r>
            <a:r>
              <a:rPr lang="en-US" sz="1200" dirty="0"/>
              <a:t>\</a:t>
            </a:r>
            <a:r>
              <a:rPr lang="en-US" sz="1200" dirty="0"/>
              <a:t> is an escape character in Java Strings. That means backslash has a predefined meaning in Java.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You </a:t>
            </a:r>
            <a:r>
              <a:rPr lang="en-US" sz="1200" dirty="0"/>
              <a:t>have to use double backslash </a:t>
            </a:r>
            <a:r>
              <a:rPr lang="en-US" sz="1200" dirty="0"/>
              <a:t>\\</a:t>
            </a:r>
            <a:r>
              <a:rPr lang="en-US" sz="1200" dirty="0"/>
              <a:t> to define a single backslash.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you want to define </a:t>
            </a:r>
            <a:r>
              <a:rPr lang="en-US" sz="1200" dirty="0"/>
              <a:t>\w</a:t>
            </a:r>
            <a:r>
              <a:rPr lang="en-US" sz="1200" dirty="0"/>
              <a:t>, then you must be using </a:t>
            </a:r>
            <a:r>
              <a:rPr lang="en-US" sz="1200" dirty="0"/>
              <a:t>\\w</a:t>
            </a:r>
            <a:r>
              <a:rPr lang="en-US" sz="1200" dirty="0"/>
              <a:t> in your regex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you want to use backslash as a literal, you have to type </a:t>
            </a:r>
            <a:r>
              <a:rPr lang="en-US" sz="1200" dirty="0"/>
              <a:t>\\\\</a:t>
            </a:r>
            <a:r>
              <a:rPr lang="en-US" sz="1200" dirty="0"/>
              <a:t> as </a:t>
            </a:r>
            <a:r>
              <a:rPr lang="en-US" sz="1200" dirty="0"/>
              <a:t>\</a:t>
            </a:r>
            <a:r>
              <a:rPr lang="en-US" sz="1200" dirty="0"/>
              <a:t> is also an escape character in regular expressions.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80158</TotalTime>
  <Words>6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8335</cp:revision>
  <dcterms:created xsi:type="dcterms:W3CDTF">2006-08-16T00:00:00Z</dcterms:created>
  <dcterms:modified xsi:type="dcterms:W3CDTF">2017-08-03T10:48:25Z</dcterms:modified>
</cp:coreProperties>
</file>