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amj2ee.blogspot.in/2016/03/java-tutorial-java-string-split-method.html" TargetMode="External"/><Relationship Id="rId7" Type="http://schemas.openxmlformats.org/officeDocument/2006/relationships/hyperlink" Target="http://ramj2ee.blogspot.in/2016/03/java-tutorial-java-string-matchesstr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amj2ee.blogspot.in/2016/03/java-tutorial-java-string_93.html" TargetMode="External"/><Relationship Id="rId5" Type="http://schemas.openxmlformats.org/officeDocument/2006/relationships/hyperlink" Target="http://ramj2ee.blogspot.in/2016/03/java-tutorial-java-string_17.html" TargetMode="External"/><Relationship Id="rId4" Type="http://schemas.openxmlformats.org/officeDocument/2006/relationships/hyperlink" Target="http://ramj2ee.blogspot.in/2016/03/java-tutorial-java-string-split-method_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995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Using regular expressions with String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97760"/>
              </p:ext>
            </p:extLst>
          </p:nvPr>
        </p:nvGraphicFramePr>
        <p:xfrm>
          <a:off x="307975" y="446088"/>
          <a:ext cx="8645525" cy="35480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113430"/>
                <a:gridCol w="5532095"/>
              </a:tblGrid>
              <a:tr h="34615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b="1" dirty="0">
                        <a:effectLst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653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s.matches("regex")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Evaluates if "regex" matches s. Returns only true if the WHOLE string can be matched.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9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s.split("regex")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Creates an array with substrings of s divided at occurrence of "regex". "regex" is not included in the result.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7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s.replaceFirst("regex</a:t>
                      </a:r>
                      <a:r>
                        <a:rPr lang="en-US" sz="1200" dirty="0" smtClean="0">
                          <a:effectLst/>
                        </a:rPr>
                        <a:t>", 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smtClean="0">
                          <a:effectLst/>
                        </a:rPr>
                        <a:t>replacement“)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Replaces first </a:t>
                      </a:r>
                      <a:r>
                        <a:rPr lang="en-US" sz="1200" dirty="0" smtClean="0">
                          <a:effectLst/>
                        </a:rPr>
                        <a:t>occurrence </a:t>
                      </a:r>
                      <a:r>
                        <a:rPr lang="en-US" sz="1200" dirty="0">
                          <a:effectLst/>
                        </a:rPr>
                        <a:t>of "regex" with"replacement.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7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s.replaceAll("regex</a:t>
                      </a:r>
                      <a:r>
                        <a:rPr lang="en-US" sz="1200" dirty="0" smtClean="0">
                          <a:effectLst/>
                        </a:rPr>
                        <a:t>", 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  <a:r>
                        <a:rPr lang="en-US" sz="1200" dirty="0" smtClean="0">
                          <a:effectLst/>
                        </a:rPr>
                        <a:t>replacement“)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Replaces all occurances of "regex" with"replacement.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 marL="80962" marR="80962" marT="40481" marB="40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3050" y="4343400"/>
            <a:ext cx="864235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Strings</a:t>
            </a:r>
            <a:r>
              <a:rPr lang="en-US" sz="1200" dirty="0"/>
              <a:t> in Java have built-in support for regular expressions. </a:t>
            </a:r>
            <a:r>
              <a:rPr lang="en-US" sz="1200" dirty="0"/>
              <a:t>Strings</a:t>
            </a:r>
            <a:r>
              <a:rPr lang="en-US" sz="1200" dirty="0"/>
              <a:t> have four built-in methods for regular expressions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i.e., the </a:t>
            </a:r>
            <a:r>
              <a:rPr lang="en-US" sz="1200" dirty="0"/>
              <a:t>matches()</a:t>
            </a:r>
            <a:r>
              <a:rPr lang="en-US" sz="1200" dirty="0"/>
              <a:t>, </a:t>
            </a:r>
            <a:r>
              <a:rPr lang="en-US" sz="1200" dirty="0"/>
              <a:t>split())</a:t>
            </a:r>
            <a:r>
              <a:rPr lang="en-US" sz="1200" dirty="0"/>
              <a:t>, </a:t>
            </a:r>
            <a:r>
              <a:rPr lang="en-US" sz="1200" dirty="0"/>
              <a:t>replaceFirst()</a:t>
            </a:r>
            <a:r>
              <a:rPr lang="en-US" sz="1200" dirty="0"/>
              <a:t> </a:t>
            </a:r>
            <a:r>
              <a:rPr lang="en-US" sz="1200" dirty="0" smtClean="0"/>
              <a:t>and replaceAll</a:t>
            </a:r>
            <a:r>
              <a:rPr lang="en-US" sz="1200" dirty="0"/>
              <a:t>()</a:t>
            </a:r>
            <a:r>
              <a:rPr lang="en-US" sz="1200" dirty="0"/>
              <a:t> methods. The </a:t>
            </a:r>
            <a:r>
              <a:rPr lang="en-US" sz="1200" dirty="0"/>
              <a:t>replace()</a:t>
            </a:r>
            <a:r>
              <a:rPr lang="en-US" sz="1200" dirty="0"/>
              <a:t> method does NOT support regular expressions.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995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Using regular expressions with String methods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143000"/>
            <a:ext cx="716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ramj2ee.blogspot.in/2016/03/java-tutorial-java-string-split-method.html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ramj2ee.blogspot.in/2016/03/java-tutorial-java-string-split-method_10.html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ramj2ee.blogspot.in/2016/03/java-tutorial-java-string_17.html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ramj2ee.blogspot.in/2016/03/java-tutorial-java-string_93.html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>
                <a:hlinkClick r:id="rId7"/>
              </a:rPr>
              <a:t>http://</a:t>
            </a:r>
            <a:r>
              <a:rPr lang="en-US" sz="1200" dirty="0" smtClean="0">
                <a:hlinkClick r:id="rId7"/>
              </a:rPr>
              <a:t>ramj2ee.blogspot.in/2016/03/java-tutorial-java-string-matchesstring.html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90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80165</TotalTime>
  <Words>70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8348</cp:revision>
  <dcterms:created xsi:type="dcterms:W3CDTF">2006-08-16T00:00:00Z</dcterms:created>
  <dcterms:modified xsi:type="dcterms:W3CDTF">2017-08-04T09:27:30Z</dcterms:modified>
</cp:coreProperties>
</file>