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32" r:id="rId2"/>
    <p:sldId id="433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24299" y="21837"/>
            <a:ext cx="8382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en-US" sz="1200" dirty="0"/>
              <a:t>forEach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600075"/>
            <a:ext cx="8293100" cy="4038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924299" y="21837"/>
            <a:ext cx="8382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base"/>
            <a:r>
              <a:rPr lang="en-US" sz="1200" dirty="0"/>
              <a:t>forEach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https://docs.oracle.com/javase/8/docs/api/index.html?java/util/Map.html</a:t>
            </a:r>
          </a:p>
        </p:txBody>
      </p:sp>
    </p:spTree>
    <p:extLst>
      <p:ext uri="{BB962C8B-B14F-4D97-AF65-F5344CB8AC3E}">
        <p14:creationId xmlns:p14="http://schemas.microsoft.com/office/powerpoint/2010/main" val="207144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80028</TotalTime>
  <Words>7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8252</cp:revision>
  <dcterms:created xsi:type="dcterms:W3CDTF">2006-08-16T00:00:00Z</dcterms:created>
  <dcterms:modified xsi:type="dcterms:W3CDTF">2017-03-01T11:42:48Z</dcterms:modified>
</cp:coreProperties>
</file>