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35739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Difference between wait and sleep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2773"/>
              </p:ext>
            </p:extLst>
          </p:nvPr>
        </p:nvGraphicFramePr>
        <p:xfrm>
          <a:off x="612773" y="1676400"/>
          <a:ext cx="7997826" cy="194437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{5FD0F851-EC5A-4D38-B0AD-8093EC10F338}</a:tableStyleId>
              </a:tblPr>
              <a:tblGrid>
                <a:gridCol w="3998913"/>
                <a:gridCol w="3998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wait()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sleep()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wait() method releases the lock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sleep() method doesn't release the lock.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effectLst/>
                        </a:rPr>
                        <a:t>wait()</a:t>
                      </a:r>
                      <a:r>
                        <a:rPr lang="en-US" sz="1200" baseline="0" dirty="0" smtClean="0">
                          <a:effectLst/>
                        </a:rPr>
                        <a:t> method </a:t>
                      </a:r>
                      <a:r>
                        <a:rPr lang="en-US" sz="1200" dirty="0" smtClean="0">
                          <a:effectLst/>
                        </a:rPr>
                        <a:t>is </a:t>
                      </a:r>
                      <a:r>
                        <a:rPr lang="en-US" sz="1200" dirty="0">
                          <a:effectLst/>
                        </a:rPr>
                        <a:t>the method of Object class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sleep() method </a:t>
                      </a:r>
                      <a:r>
                        <a:rPr lang="en-US" sz="1200" dirty="0" smtClean="0">
                          <a:effectLst/>
                        </a:rPr>
                        <a:t>is </a:t>
                      </a:r>
                      <a:r>
                        <a:rPr lang="en-US" sz="1200" dirty="0">
                          <a:effectLst/>
                        </a:rPr>
                        <a:t>the method of Thread class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effectLst/>
                        </a:rPr>
                        <a:t>wait()</a:t>
                      </a:r>
                      <a:r>
                        <a:rPr lang="en-US" sz="1200" baseline="0" dirty="0" smtClean="0">
                          <a:effectLst/>
                        </a:rPr>
                        <a:t> method </a:t>
                      </a:r>
                      <a:r>
                        <a:rPr lang="en-US" sz="1200" dirty="0" smtClean="0">
                          <a:effectLst/>
                        </a:rPr>
                        <a:t>is </a:t>
                      </a:r>
                      <a:r>
                        <a:rPr lang="en-US" sz="1200" dirty="0">
                          <a:effectLst/>
                        </a:rPr>
                        <a:t>the non-static method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200" dirty="0" smtClean="0">
                          <a:effectLst/>
                        </a:rPr>
                        <a:t>sleep() method </a:t>
                      </a:r>
                      <a:r>
                        <a:rPr lang="en-US" sz="1200" dirty="0" smtClean="0">
                          <a:effectLst/>
                        </a:rPr>
                        <a:t>is </a:t>
                      </a:r>
                      <a:r>
                        <a:rPr lang="en-US" sz="1200" dirty="0">
                          <a:effectLst/>
                        </a:rPr>
                        <a:t>the static method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effectLst/>
                        </a:rPr>
                        <a:t>To start thread again from wait(), you have to call notify() or notifyAll()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effectLst/>
                        </a:rPr>
                        <a:t>While in sleep(), thread gets start after specified </a:t>
                      </a:r>
                      <a:r>
                        <a:rPr lang="en-US" sz="1200" dirty="0" err="1" smtClean="0">
                          <a:effectLst/>
                        </a:rPr>
                        <a:t>ms</a:t>
                      </a:r>
                      <a:r>
                        <a:rPr lang="en-US" sz="1200" dirty="0" smtClean="0">
                          <a:effectLst/>
                        </a:rPr>
                        <a:t>/sec interval.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79840</TotalTime>
  <Words>84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8148</cp:revision>
  <dcterms:created xsi:type="dcterms:W3CDTF">2006-08-16T00:00:00Z</dcterms:created>
  <dcterms:modified xsi:type="dcterms:W3CDTF">2016-12-23T07:14:02Z</dcterms:modified>
</cp:coreProperties>
</file>