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35739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Difference between wait and sleep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975" y="821939"/>
            <a:ext cx="8150225" cy="2514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v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The </a:t>
            </a:r>
            <a:r>
              <a:rPr lang="en-US" sz="1100" dirty="0"/>
              <a:t>fundamental difference is </a:t>
            </a:r>
            <a:r>
              <a:rPr lang="en-US" sz="1100" b="1" dirty="0"/>
              <a:t>wait()</a:t>
            </a:r>
            <a:r>
              <a:rPr lang="en-US" sz="1100" dirty="0"/>
              <a:t> is from </a:t>
            </a:r>
            <a:r>
              <a:rPr lang="en-US" sz="1100" b="1" dirty="0" smtClean="0"/>
              <a:t>Object</a:t>
            </a:r>
            <a:r>
              <a:rPr lang="en-US" sz="1100" dirty="0"/>
              <a:t> and </a:t>
            </a:r>
            <a:r>
              <a:rPr lang="en-US" sz="1100" b="1" dirty="0"/>
              <a:t>sleep() </a:t>
            </a:r>
            <a:r>
              <a:rPr lang="en-US" sz="1100" dirty="0"/>
              <a:t>is static method of </a:t>
            </a:r>
            <a:r>
              <a:rPr lang="en-US" sz="1100" b="1" dirty="0" smtClean="0"/>
              <a:t>Thread</a:t>
            </a: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The major difference is that </a:t>
            </a:r>
            <a:r>
              <a:rPr lang="en-US" sz="1100" b="1" dirty="0" smtClean="0"/>
              <a:t>wait()</a:t>
            </a:r>
            <a:r>
              <a:rPr lang="en-US" sz="1100" dirty="0"/>
              <a:t> releases the lock while </a:t>
            </a:r>
            <a:r>
              <a:rPr lang="en-US" sz="1100" b="1" dirty="0"/>
              <a:t>sleep()</a:t>
            </a:r>
            <a:r>
              <a:rPr lang="en-US" sz="1100" dirty="0"/>
              <a:t> doesn’t </a:t>
            </a:r>
            <a:r>
              <a:rPr lang="en-US" sz="1100" dirty="0" smtClean="0"/>
              <a:t>release </a:t>
            </a:r>
            <a:r>
              <a:rPr lang="en-US" sz="1100" dirty="0"/>
              <a:t>any lock while waiting</a:t>
            </a: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The </a:t>
            </a:r>
            <a:r>
              <a:rPr lang="en-US" sz="1100" b="1" dirty="0"/>
              <a:t>wait()</a:t>
            </a:r>
            <a:r>
              <a:rPr lang="en-US" sz="1100" dirty="0"/>
              <a:t> is used for inter-thread communication while </a:t>
            </a:r>
            <a:r>
              <a:rPr lang="en-US" sz="1100" b="1" dirty="0"/>
              <a:t>sleep()</a:t>
            </a:r>
            <a:r>
              <a:rPr lang="en-US" sz="1100" dirty="0"/>
              <a:t> is used to introduce pause on execution, generally</a:t>
            </a: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The </a:t>
            </a:r>
            <a:r>
              <a:rPr lang="en-US" sz="1100" b="1" dirty="0"/>
              <a:t>wait()</a:t>
            </a:r>
            <a:r>
              <a:rPr lang="en-US" sz="1100" dirty="0"/>
              <a:t> should call from inside </a:t>
            </a:r>
            <a:r>
              <a:rPr lang="en-US" sz="1100" dirty="0" smtClean="0"/>
              <a:t>synchronize </a:t>
            </a:r>
            <a:r>
              <a:rPr lang="en-US" sz="1100" dirty="0"/>
              <a:t>or else we get </a:t>
            </a:r>
            <a:r>
              <a:rPr lang="en-US" sz="1100" b="1" dirty="0" smtClean="0"/>
              <a:t>IllegalMonitorStateException </a:t>
            </a:r>
            <a:r>
              <a:rPr lang="en-US" sz="1100" dirty="0" smtClean="0"/>
              <a:t>while</a:t>
            </a:r>
            <a:r>
              <a:rPr lang="en-US" sz="1100" dirty="0"/>
              <a:t> </a:t>
            </a:r>
            <a:r>
              <a:rPr lang="en-US" sz="1100" b="1" dirty="0"/>
              <a:t>sleep()</a:t>
            </a:r>
            <a:r>
              <a:rPr lang="en-US" sz="1100" dirty="0"/>
              <a:t> can call anywhere</a:t>
            </a: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To start thread again from </a:t>
            </a:r>
            <a:r>
              <a:rPr lang="en-US" sz="1100" b="1" dirty="0"/>
              <a:t>wait()</a:t>
            </a:r>
            <a:r>
              <a:rPr lang="en-US" sz="1100" dirty="0"/>
              <a:t>, you have to call </a:t>
            </a:r>
            <a:r>
              <a:rPr lang="en-US" sz="1100" b="1" dirty="0"/>
              <a:t>notify() or notifyAll()</a:t>
            </a:r>
            <a:r>
              <a:rPr lang="en-US" sz="1100" dirty="0"/>
              <a:t>. While in </a:t>
            </a:r>
            <a:r>
              <a:rPr lang="en-US" sz="1100" b="1" dirty="0"/>
              <a:t>sleep()</a:t>
            </a:r>
            <a:r>
              <a:rPr lang="en-US" sz="1100" dirty="0"/>
              <a:t>, thread gets start after specified </a:t>
            </a:r>
            <a:r>
              <a:rPr lang="en-US" sz="1100" dirty="0"/>
              <a:t>ms</a:t>
            </a:r>
            <a:r>
              <a:rPr lang="en-US" sz="1100" dirty="0"/>
              <a:t>/sec interval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v"/>
            </a:pPr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In </a:t>
            </a:r>
            <a:r>
              <a:rPr lang="en-US" sz="1100" b="1" dirty="0"/>
              <a:t>wait()</a:t>
            </a:r>
            <a:r>
              <a:rPr lang="en-US" sz="1100" dirty="0"/>
              <a:t> the thread stops working until the object being waited-on is notified, generally by other threads</a:t>
            </a:r>
            <a:r>
              <a:rPr lang="en-US" sz="1100" dirty="0" smtClean="0"/>
              <a:t>.</a:t>
            </a:r>
            <a:r>
              <a:rPr lang="en-US" sz="1100" dirty="0"/>
              <a:t> In </a:t>
            </a:r>
            <a:r>
              <a:rPr lang="en-US" sz="1100" b="1" dirty="0"/>
              <a:t>sleep()</a:t>
            </a:r>
            <a:r>
              <a:rPr lang="en-US" sz="1100" dirty="0"/>
              <a:t> the thread stops working for the specified duration.</a:t>
            </a:r>
          </a:p>
          <a:p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endParaRPr lang="en-US" sz="1100" dirty="0"/>
          </a:p>
          <a:p>
            <a:pPr marL="171450" indent="-171450" algn="ctr">
              <a:buFont typeface="Wingdings" pitchFamily="2" charset="2"/>
              <a:buChar char="v"/>
            </a:pP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7975" y="544939"/>
            <a:ext cx="254101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Difference between wait() and sleep()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7975" y="3886200"/>
            <a:ext cx="8150225" cy="914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Both makes the current thread goes into the </a:t>
            </a:r>
            <a:r>
              <a:rPr lang="en-US" sz="1100" b="1" dirty="0"/>
              <a:t>Not Runnable</a:t>
            </a:r>
            <a:r>
              <a:rPr lang="en-US" sz="1100" dirty="0"/>
              <a:t> state</a:t>
            </a: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Both are native methods.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975" y="3609200"/>
            <a:ext cx="23914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Similarities which helps understand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79877</TotalTime>
  <Words>29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8152</cp:revision>
  <dcterms:created xsi:type="dcterms:W3CDTF">2006-08-16T00:00:00Z</dcterms:created>
  <dcterms:modified xsi:type="dcterms:W3CDTF">2016-12-23T07:48:47Z</dcterms:modified>
</cp:coreProperties>
</file>