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Offset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209800"/>
            <a:ext cx="6754813" cy="1581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OffsetTime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428152" y="1143000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java.time.OffsetTime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class represents a time with an offset from UTC/Greenwich in the ISO-8601 calendar system, such as 10:15:30+01:00.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docs.oracle.com/javase/8/docs/api/index.html?java/time/OffsetTime.html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80198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8345</cp:revision>
  <dcterms:created xsi:type="dcterms:W3CDTF">2006-08-16T00:00:00Z</dcterms:created>
  <dcterms:modified xsi:type="dcterms:W3CDTF">2017-10-09T08:52:52Z</dcterms:modified>
</cp:coreProperties>
</file>