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9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35739"/>
            <a:ext cx="1628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Static synchronization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36600" y="2009775"/>
            <a:ext cx="3121025" cy="1447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static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/>
              <a:t>printTable</a:t>
            </a:r>
            <a:r>
              <a:rPr lang="en-US" sz="1200" dirty="0"/>
              <a:t>(</a:t>
            </a:r>
            <a:r>
              <a:rPr lang="en-US" sz="1200" b="1" dirty="0"/>
              <a:t>int</a:t>
            </a:r>
            <a:r>
              <a:rPr lang="en-US" sz="1200" dirty="0"/>
              <a:t> n) </a:t>
            </a:r>
            <a:endParaRPr lang="en-US" sz="1200" dirty="0" smtClean="0"/>
          </a:p>
          <a:p>
            <a:r>
              <a:rPr lang="en-US" sz="1200" dirty="0" smtClean="0"/>
              <a:t>{</a:t>
            </a:r>
            <a:r>
              <a:rPr lang="en-US" sz="1200" dirty="0"/>
              <a:t>  </a:t>
            </a:r>
          </a:p>
          <a:p>
            <a:r>
              <a:rPr lang="en-US" sz="1200" dirty="0"/>
              <a:t>    </a:t>
            </a:r>
            <a:r>
              <a:rPr lang="en-US" sz="1200" b="1" dirty="0"/>
              <a:t>synchronized</a:t>
            </a:r>
            <a:r>
              <a:rPr lang="en-US" sz="1200" dirty="0"/>
              <a:t> (</a:t>
            </a:r>
            <a:r>
              <a:rPr lang="en-US" sz="1200" dirty="0"/>
              <a:t>Table.</a:t>
            </a:r>
            <a:r>
              <a:rPr lang="en-US" sz="1200" b="1" dirty="0"/>
              <a:t>class</a:t>
            </a:r>
            <a:r>
              <a:rPr lang="en-US" sz="1200" dirty="0"/>
              <a:t>) 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{</a:t>
            </a:r>
            <a:r>
              <a:rPr lang="en-US" sz="1200" dirty="0"/>
              <a:t>         </a:t>
            </a:r>
          </a:p>
          <a:p>
            <a:r>
              <a:rPr lang="en-US" sz="1200" dirty="0"/>
              <a:t>        // ...  </a:t>
            </a:r>
          </a:p>
          <a:p>
            <a:r>
              <a:rPr lang="en-US" sz="1200" dirty="0"/>
              <a:t>    }  </a:t>
            </a:r>
          </a:p>
          <a:p>
            <a:r>
              <a:rPr lang="en-US" sz="1200" dirty="0"/>
              <a:t>}  </a:t>
            </a:r>
          </a:p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286375" y="2009775"/>
            <a:ext cx="3121025" cy="14478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 smtClean="0"/>
          </a:p>
          <a:p>
            <a:r>
              <a:rPr lang="en-US" sz="1200" b="1" dirty="0" smtClean="0"/>
              <a:t>synchronized static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/>
              <a:t>printTable</a:t>
            </a:r>
            <a:r>
              <a:rPr lang="en-US" sz="1200" dirty="0"/>
              <a:t>(</a:t>
            </a:r>
            <a:r>
              <a:rPr lang="en-US" sz="1200" b="1" dirty="0"/>
              <a:t>int</a:t>
            </a:r>
            <a:r>
              <a:rPr lang="en-US" sz="1200" dirty="0"/>
              <a:t> n) </a:t>
            </a:r>
            <a:endParaRPr lang="en-US" sz="1200" dirty="0" smtClean="0"/>
          </a:p>
          <a:p>
            <a:r>
              <a:rPr lang="en-US" sz="1200" dirty="0" smtClean="0"/>
              <a:t>{</a:t>
            </a:r>
            <a:r>
              <a:rPr lang="en-US" sz="1200" dirty="0"/>
              <a:t>  </a:t>
            </a:r>
          </a:p>
          <a:p>
            <a:r>
              <a:rPr lang="en-US" sz="1200" dirty="0"/>
              <a:t>  </a:t>
            </a:r>
            <a:r>
              <a:rPr lang="en-US" sz="1200" dirty="0" smtClean="0"/>
              <a:t> </a:t>
            </a:r>
          </a:p>
          <a:p>
            <a:r>
              <a:rPr lang="en-US" sz="1200" dirty="0"/>
              <a:t>        // ...  </a:t>
            </a:r>
          </a:p>
          <a:p>
            <a:r>
              <a:rPr lang="en-US" sz="1200" dirty="0"/>
              <a:t>    </a:t>
            </a:r>
          </a:p>
          <a:p>
            <a:r>
              <a:rPr lang="en-US" sz="1200" dirty="0"/>
              <a:t>}  </a:t>
            </a:r>
          </a:p>
          <a:p>
            <a:pPr algn="ctr"/>
            <a:endParaRPr lang="en-US" sz="1200" dirty="0"/>
          </a:p>
        </p:txBody>
      </p:sp>
      <p:sp>
        <p:nvSpPr>
          <p:cNvPr id="7" name="Equal 6"/>
          <p:cNvSpPr/>
          <p:nvPr/>
        </p:nvSpPr>
        <p:spPr>
          <a:xfrm>
            <a:off x="4191000" y="2181225"/>
            <a:ext cx="914400" cy="91440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79885</TotalTime>
  <Words>6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8160</cp:revision>
  <dcterms:created xsi:type="dcterms:W3CDTF">2006-08-16T00:00:00Z</dcterms:created>
  <dcterms:modified xsi:type="dcterms:W3CDTF">2016-12-23T08:37:17Z</dcterms:modified>
</cp:coreProperties>
</file>