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21838"/>
            <a:ext cx="1752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Synchronization in Java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285999" y="3229749"/>
            <a:ext cx="44958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atabas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3382149"/>
            <a:ext cx="93430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l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3388691"/>
            <a:ext cx="1343092" cy="12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329" y="2952750"/>
            <a:ext cx="125713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Shared resources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3434617" y="1405684"/>
            <a:ext cx="638175" cy="1528016"/>
          </a:xfrm>
          <a:custGeom>
            <a:avLst/>
            <a:gdLst>
              <a:gd name="connsiteX0" fmla="*/ 209550 w 638175"/>
              <a:gd name="connsiteY0" fmla="*/ 0 h 1480391"/>
              <a:gd name="connsiteX1" fmla="*/ 152400 w 638175"/>
              <a:gd name="connsiteY1" fmla="*/ 85725 h 1480391"/>
              <a:gd name="connsiteX2" fmla="*/ 104775 w 638175"/>
              <a:gd name="connsiteY2" fmla="*/ 95250 h 1480391"/>
              <a:gd name="connsiteX3" fmla="*/ 66675 w 638175"/>
              <a:gd name="connsiteY3" fmla="*/ 123825 h 1480391"/>
              <a:gd name="connsiteX4" fmla="*/ 38100 w 638175"/>
              <a:gd name="connsiteY4" fmla="*/ 142875 h 1480391"/>
              <a:gd name="connsiteX5" fmla="*/ 0 w 638175"/>
              <a:gd name="connsiteY5" fmla="*/ 200025 h 1480391"/>
              <a:gd name="connsiteX6" fmla="*/ 9525 w 638175"/>
              <a:gd name="connsiteY6" fmla="*/ 266700 h 1480391"/>
              <a:gd name="connsiteX7" fmla="*/ 57150 w 638175"/>
              <a:gd name="connsiteY7" fmla="*/ 323850 h 1480391"/>
              <a:gd name="connsiteX8" fmla="*/ 95250 w 638175"/>
              <a:gd name="connsiteY8" fmla="*/ 333375 h 1480391"/>
              <a:gd name="connsiteX9" fmla="*/ 276225 w 638175"/>
              <a:gd name="connsiteY9" fmla="*/ 438150 h 1480391"/>
              <a:gd name="connsiteX10" fmla="*/ 381000 w 638175"/>
              <a:gd name="connsiteY10" fmla="*/ 457200 h 1480391"/>
              <a:gd name="connsiteX11" fmla="*/ 485775 w 638175"/>
              <a:gd name="connsiteY11" fmla="*/ 495300 h 1480391"/>
              <a:gd name="connsiteX12" fmla="*/ 514350 w 638175"/>
              <a:gd name="connsiteY12" fmla="*/ 504825 h 1480391"/>
              <a:gd name="connsiteX13" fmla="*/ 504825 w 638175"/>
              <a:gd name="connsiteY13" fmla="*/ 561975 h 1480391"/>
              <a:gd name="connsiteX14" fmla="*/ 476250 w 638175"/>
              <a:gd name="connsiteY14" fmla="*/ 571500 h 1480391"/>
              <a:gd name="connsiteX15" fmla="*/ 457200 w 638175"/>
              <a:gd name="connsiteY15" fmla="*/ 600075 h 1480391"/>
              <a:gd name="connsiteX16" fmla="*/ 333375 w 638175"/>
              <a:gd name="connsiteY16" fmla="*/ 638175 h 1480391"/>
              <a:gd name="connsiteX17" fmla="*/ 238125 w 638175"/>
              <a:gd name="connsiteY17" fmla="*/ 676275 h 1480391"/>
              <a:gd name="connsiteX18" fmla="*/ 161925 w 638175"/>
              <a:gd name="connsiteY18" fmla="*/ 695325 h 1480391"/>
              <a:gd name="connsiteX19" fmla="*/ 190500 w 638175"/>
              <a:gd name="connsiteY19" fmla="*/ 762000 h 1480391"/>
              <a:gd name="connsiteX20" fmla="*/ 276225 w 638175"/>
              <a:gd name="connsiteY20" fmla="*/ 800100 h 1480391"/>
              <a:gd name="connsiteX21" fmla="*/ 314325 w 638175"/>
              <a:gd name="connsiteY21" fmla="*/ 809625 h 1480391"/>
              <a:gd name="connsiteX22" fmla="*/ 381000 w 638175"/>
              <a:gd name="connsiteY22" fmla="*/ 847725 h 1480391"/>
              <a:gd name="connsiteX23" fmla="*/ 419100 w 638175"/>
              <a:gd name="connsiteY23" fmla="*/ 857250 h 1480391"/>
              <a:gd name="connsiteX24" fmla="*/ 495300 w 638175"/>
              <a:gd name="connsiteY24" fmla="*/ 895350 h 1480391"/>
              <a:gd name="connsiteX25" fmla="*/ 533400 w 638175"/>
              <a:gd name="connsiteY25" fmla="*/ 914400 h 1480391"/>
              <a:gd name="connsiteX26" fmla="*/ 600075 w 638175"/>
              <a:gd name="connsiteY26" fmla="*/ 933450 h 1480391"/>
              <a:gd name="connsiteX27" fmla="*/ 638175 w 638175"/>
              <a:gd name="connsiteY27" fmla="*/ 952500 h 1480391"/>
              <a:gd name="connsiteX28" fmla="*/ 628650 w 638175"/>
              <a:gd name="connsiteY28" fmla="*/ 1019175 h 1480391"/>
              <a:gd name="connsiteX29" fmla="*/ 600075 w 638175"/>
              <a:gd name="connsiteY29" fmla="*/ 1047750 h 1480391"/>
              <a:gd name="connsiteX30" fmla="*/ 552450 w 638175"/>
              <a:gd name="connsiteY30" fmla="*/ 1114425 h 1480391"/>
              <a:gd name="connsiteX31" fmla="*/ 495300 w 638175"/>
              <a:gd name="connsiteY31" fmla="*/ 1133475 h 1480391"/>
              <a:gd name="connsiteX32" fmla="*/ 400050 w 638175"/>
              <a:gd name="connsiteY32" fmla="*/ 1152525 h 1480391"/>
              <a:gd name="connsiteX33" fmla="*/ 371475 w 638175"/>
              <a:gd name="connsiteY33" fmla="*/ 1162050 h 1480391"/>
              <a:gd name="connsiteX34" fmla="*/ 314325 w 638175"/>
              <a:gd name="connsiteY34" fmla="*/ 1171575 h 1480391"/>
              <a:gd name="connsiteX35" fmla="*/ 323850 w 638175"/>
              <a:gd name="connsiteY35" fmla="*/ 1200150 h 1480391"/>
              <a:gd name="connsiteX36" fmla="*/ 352425 w 638175"/>
              <a:gd name="connsiteY36" fmla="*/ 1238250 h 1480391"/>
              <a:gd name="connsiteX37" fmla="*/ 466725 w 638175"/>
              <a:gd name="connsiteY37" fmla="*/ 1285875 h 1480391"/>
              <a:gd name="connsiteX38" fmla="*/ 542925 w 638175"/>
              <a:gd name="connsiteY38" fmla="*/ 1314450 h 1480391"/>
              <a:gd name="connsiteX39" fmla="*/ 581025 w 638175"/>
              <a:gd name="connsiteY39" fmla="*/ 1333500 h 1480391"/>
              <a:gd name="connsiteX40" fmla="*/ 581025 w 638175"/>
              <a:gd name="connsiteY40" fmla="*/ 1476375 h 1480391"/>
              <a:gd name="connsiteX41" fmla="*/ 552450 w 638175"/>
              <a:gd name="connsiteY41" fmla="*/ 1476375 h 148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8175" h="1480391">
                <a:moveTo>
                  <a:pt x="209550" y="0"/>
                </a:moveTo>
                <a:cubicBezTo>
                  <a:pt x="191784" y="41454"/>
                  <a:pt x="193842" y="70184"/>
                  <a:pt x="152400" y="85725"/>
                </a:cubicBezTo>
                <a:cubicBezTo>
                  <a:pt x="137241" y="91409"/>
                  <a:pt x="120650" y="92075"/>
                  <a:pt x="104775" y="95250"/>
                </a:cubicBezTo>
                <a:cubicBezTo>
                  <a:pt x="92075" y="104775"/>
                  <a:pt x="79593" y="114598"/>
                  <a:pt x="66675" y="123825"/>
                </a:cubicBezTo>
                <a:cubicBezTo>
                  <a:pt x="57360" y="130479"/>
                  <a:pt x="45638" y="134260"/>
                  <a:pt x="38100" y="142875"/>
                </a:cubicBezTo>
                <a:cubicBezTo>
                  <a:pt x="23023" y="160105"/>
                  <a:pt x="0" y="200025"/>
                  <a:pt x="0" y="200025"/>
                </a:cubicBezTo>
                <a:cubicBezTo>
                  <a:pt x="3175" y="222250"/>
                  <a:pt x="3074" y="245196"/>
                  <a:pt x="9525" y="266700"/>
                </a:cubicBezTo>
                <a:cubicBezTo>
                  <a:pt x="13606" y="280304"/>
                  <a:pt x="46886" y="317985"/>
                  <a:pt x="57150" y="323850"/>
                </a:cubicBezTo>
                <a:cubicBezTo>
                  <a:pt x="68516" y="330345"/>
                  <a:pt x="82550" y="330200"/>
                  <a:pt x="95250" y="333375"/>
                </a:cubicBezTo>
                <a:cubicBezTo>
                  <a:pt x="129264" y="356051"/>
                  <a:pt x="234236" y="431152"/>
                  <a:pt x="276225" y="438150"/>
                </a:cubicBezTo>
                <a:cubicBezTo>
                  <a:pt x="294895" y="441262"/>
                  <a:pt x="360080" y="451495"/>
                  <a:pt x="381000" y="457200"/>
                </a:cubicBezTo>
                <a:cubicBezTo>
                  <a:pt x="429917" y="470541"/>
                  <a:pt x="440327" y="478257"/>
                  <a:pt x="485775" y="495300"/>
                </a:cubicBezTo>
                <a:cubicBezTo>
                  <a:pt x="495176" y="498825"/>
                  <a:pt x="504825" y="501650"/>
                  <a:pt x="514350" y="504825"/>
                </a:cubicBezTo>
                <a:cubicBezTo>
                  <a:pt x="511175" y="523875"/>
                  <a:pt x="514407" y="545207"/>
                  <a:pt x="504825" y="561975"/>
                </a:cubicBezTo>
                <a:cubicBezTo>
                  <a:pt x="499844" y="570692"/>
                  <a:pt x="484090" y="565228"/>
                  <a:pt x="476250" y="571500"/>
                </a:cubicBezTo>
                <a:cubicBezTo>
                  <a:pt x="467311" y="578651"/>
                  <a:pt x="466725" y="593725"/>
                  <a:pt x="457200" y="600075"/>
                </a:cubicBezTo>
                <a:cubicBezTo>
                  <a:pt x="412977" y="629557"/>
                  <a:pt x="382266" y="630027"/>
                  <a:pt x="333375" y="638175"/>
                </a:cubicBezTo>
                <a:cubicBezTo>
                  <a:pt x="274505" y="682328"/>
                  <a:pt x="317406" y="659286"/>
                  <a:pt x="238125" y="676275"/>
                </a:cubicBezTo>
                <a:cubicBezTo>
                  <a:pt x="212524" y="681761"/>
                  <a:pt x="161925" y="695325"/>
                  <a:pt x="161925" y="695325"/>
                </a:cubicBezTo>
                <a:cubicBezTo>
                  <a:pt x="171450" y="717550"/>
                  <a:pt x="178059" y="741266"/>
                  <a:pt x="190500" y="762000"/>
                </a:cubicBezTo>
                <a:cubicBezTo>
                  <a:pt x="214652" y="802253"/>
                  <a:pt x="231709" y="791197"/>
                  <a:pt x="276225" y="800100"/>
                </a:cubicBezTo>
                <a:cubicBezTo>
                  <a:pt x="289062" y="802667"/>
                  <a:pt x="301625" y="806450"/>
                  <a:pt x="314325" y="809625"/>
                </a:cubicBezTo>
                <a:cubicBezTo>
                  <a:pt x="336550" y="822325"/>
                  <a:pt x="357697" y="837133"/>
                  <a:pt x="381000" y="847725"/>
                </a:cubicBezTo>
                <a:cubicBezTo>
                  <a:pt x="392917" y="853142"/>
                  <a:pt x="407016" y="852215"/>
                  <a:pt x="419100" y="857250"/>
                </a:cubicBezTo>
                <a:cubicBezTo>
                  <a:pt x="445314" y="868172"/>
                  <a:pt x="469900" y="882650"/>
                  <a:pt x="495300" y="895350"/>
                </a:cubicBezTo>
                <a:cubicBezTo>
                  <a:pt x="508000" y="901700"/>
                  <a:pt x="519625" y="910956"/>
                  <a:pt x="533400" y="914400"/>
                </a:cubicBezTo>
                <a:cubicBezTo>
                  <a:pt x="552734" y="919233"/>
                  <a:pt x="580944" y="925251"/>
                  <a:pt x="600075" y="933450"/>
                </a:cubicBezTo>
                <a:cubicBezTo>
                  <a:pt x="613126" y="939043"/>
                  <a:pt x="625475" y="946150"/>
                  <a:pt x="638175" y="952500"/>
                </a:cubicBezTo>
                <a:cubicBezTo>
                  <a:pt x="635000" y="974725"/>
                  <a:pt x="636988" y="998330"/>
                  <a:pt x="628650" y="1019175"/>
                </a:cubicBezTo>
                <a:cubicBezTo>
                  <a:pt x="623647" y="1031682"/>
                  <a:pt x="608699" y="1037402"/>
                  <a:pt x="600075" y="1047750"/>
                </a:cubicBezTo>
                <a:cubicBezTo>
                  <a:pt x="588499" y="1061642"/>
                  <a:pt x="565318" y="1105846"/>
                  <a:pt x="552450" y="1114425"/>
                </a:cubicBezTo>
                <a:cubicBezTo>
                  <a:pt x="535742" y="1125564"/>
                  <a:pt x="514350" y="1127125"/>
                  <a:pt x="495300" y="1133475"/>
                </a:cubicBezTo>
                <a:cubicBezTo>
                  <a:pt x="445426" y="1150100"/>
                  <a:pt x="476664" y="1141580"/>
                  <a:pt x="400050" y="1152525"/>
                </a:cubicBezTo>
                <a:cubicBezTo>
                  <a:pt x="390525" y="1155700"/>
                  <a:pt x="381276" y="1159872"/>
                  <a:pt x="371475" y="1162050"/>
                </a:cubicBezTo>
                <a:cubicBezTo>
                  <a:pt x="352622" y="1166240"/>
                  <a:pt x="329406" y="1159510"/>
                  <a:pt x="314325" y="1171575"/>
                </a:cubicBezTo>
                <a:cubicBezTo>
                  <a:pt x="306485" y="1177847"/>
                  <a:pt x="318869" y="1191433"/>
                  <a:pt x="323850" y="1200150"/>
                </a:cubicBezTo>
                <a:cubicBezTo>
                  <a:pt x="331726" y="1213933"/>
                  <a:pt x="341200" y="1227025"/>
                  <a:pt x="352425" y="1238250"/>
                </a:cubicBezTo>
                <a:cubicBezTo>
                  <a:pt x="379243" y="1265068"/>
                  <a:pt x="440704" y="1277201"/>
                  <a:pt x="466725" y="1285875"/>
                </a:cubicBezTo>
                <a:cubicBezTo>
                  <a:pt x="498144" y="1296348"/>
                  <a:pt x="508757" y="1299264"/>
                  <a:pt x="542925" y="1314450"/>
                </a:cubicBezTo>
                <a:cubicBezTo>
                  <a:pt x="555900" y="1320217"/>
                  <a:pt x="568325" y="1327150"/>
                  <a:pt x="581025" y="1333500"/>
                </a:cubicBezTo>
                <a:cubicBezTo>
                  <a:pt x="598560" y="1386104"/>
                  <a:pt x="606922" y="1398684"/>
                  <a:pt x="581025" y="1476375"/>
                </a:cubicBezTo>
                <a:cubicBezTo>
                  <a:pt x="578013" y="1485411"/>
                  <a:pt x="561975" y="1476375"/>
                  <a:pt x="552450" y="1476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400550" y="1466850"/>
            <a:ext cx="453239" cy="1514475"/>
          </a:xfrm>
          <a:custGeom>
            <a:avLst/>
            <a:gdLst>
              <a:gd name="connsiteX0" fmla="*/ 390525 w 453239"/>
              <a:gd name="connsiteY0" fmla="*/ 0 h 1514475"/>
              <a:gd name="connsiteX1" fmla="*/ 95250 w 453239"/>
              <a:gd name="connsiteY1" fmla="*/ 9525 h 1514475"/>
              <a:gd name="connsiteX2" fmla="*/ 66675 w 453239"/>
              <a:gd name="connsiteY2" fmla="*/ 28575 h 1514475"/>
              <a:gd name="connsiteX3" fmla="*/ 38100 w 453239"/>
              <a:gd name="connsiteY3" fmla="*/ 38100 h 1514475"/>
              <a:gd name="connsiteX4" fmla="*/ 47625 w 453239"/>
              <a:gd name="connsiteY4" fmla="*/ 123825 h 1514475"/>
              <a:gd name="connsiteX5" fmla="*/ 76200 w 453239"/>
              <a:gd name="connsiteY5" fmla="*/ 152400 h 1514475"/>
              <a:gd name="connsiteX6" fmla="*/ 95250 w 453239"/>
              <a:gd name="connsiteY6" fmla="*/ 190500 h 1514475"/>
              <a:gd name="connsiteX7" fmla="*/ 123825 w 453239"/>
              <a:gd name="connsiteY7" fmla="*/ 219075 h 1514475"/>
              <a:gd name="connsiteX8" fmla="*/ 219075 w 453239"/>
              <a:gd name="connsiteY8" fmla="*/ 276225 h 1514475"/>
              <a:gd name="connsiteX9" fmla="*/ 247650 w 453239"/>
              <a:gd name="connsiteY9" fmla="*/ 285750 h 1514475"/>
              <a:gd name="connsiteX10" fmla="*/ 295275 w 453239"/>
              <a:gd name="connsiteY10" fmla="*/ 314325 h 1514475"/>
              <a:gd name="connsiteX11" fmla="*/ 361950 w 453239"/>
              <a:gd name="connsiteY11" fmla="*/ 333375 h 1514475"/>
              <a:gd name="connsiteX12" fmla="*/ 390525 w 453239"/>
              <a:gd name="connsiteY12" fmla="*/ 390525 h 1514475"/>
              <a:gd name="connsiteX13" fmla="*/ 323850 w 453239"/>
              <a:gd name="connsiteY13" fmla="*/ 485775 h 1514475"/>
              <a:gd name="connsiteX14" fmla="*/ 295275 w 453239"/>
              <a:gd name="connsiteY14" fmla="*/ 504825 h 1514475"/>
              <a:gd name="connsiteX15" fmla="*/ 228600 w 453239"/>
              <a:gd name="connsiteY15" fmla="*/ 514350 h 1514475"/>
              <a:gd name="connsiteX16" fmla="*/ 180975 w 453239"/>
              <a:gd name="connsiteY16" fmla="*/ 523875 h 1514475"/>
              <a:gd name="connsiteX17" fmla="*/ 142875 w 453239"/>
              <a:gd name="connsiteY17" fmla="*/ 533400 h 1514475"/>
              <a:gd name="connsiteX18" fmla="*/ 95250 w 453239"/>
              <a:gd name="connsiteY18" fmla="*/ 542925 h 1514475"/>
              <a:gd name="connsiteX19" fmla="*/ 66675 w 453239"/>
              <a:gd name="connsiteY19" fmla="*/ 552450 h 1514475"/>
              <a:gd name="connsiteX20" fmla="*/ 0 w 453239"/>
              <a:gd name="connsiteY20" fmla="*/ 561975 h 1514475"/>
              <a:gd name="connsiteX21" fmla="*/ 38100 w 453239"/>
              <a:gd name="connsiteY21" fmla="*/ 571500 h 1514475"/>
              <a:gd name="connsiteX22" fmla="*/ 95250 w 453239"/>
              <a:gd name="connsiteY22" fmla="*/ 619125 h 1514475"/>
              <a:gd name="connsiteX23" fmla="*/ 142875 w 453239"/>
              <a:gd name="connsiteY23" fmla="*/ 628650 h 1514475"/>
              <a:gd name="connsiteX24" fmla="*/ 228600 w 453239"/>
              <a:gd name="connsiteY24" fmla="*/ 666750 h 1514475"/>
              <a:gd name="connsiteX25" fmla="*/ 285750 w 453239"/>
              <a:gd name="connsiteY25" fmla="*/ 695325 h 1514475"/>
              <a:gd name="connsiteX26" fmla="*/ 352425 w 453239"/>
              <a:gd name="connsiteY26" fmla="*/ 714375 h 1514475"/>
              <a:gd name="connsiteX27" fmla="*/ 371475 w 453239"/>
              <a:gd name="connsiteY27" fmla="*/ 742950 h 1514475"/>
              <a:gd name="connsiteX28" fmla="*/ 352425 w 453239"/>
              <a:gd name="connsiteY28" fmla="*/ 885825 h 1514475"/>
              <a:gd name="connsiteX29" fmla="*/ 323850 w 453239"/>
              <a:gd name="connsiteY29" fmla="*/ 904875 h 1514475"/>
              <a:gd name="connsiteX30" fmla="*/ 238125 w 453239"/>
              <a:gd name="connsiteY30" fmla="*/ 923925 h 1514475"/>
              <a:gd name="connsiteX31" fmla="*/ 276225 w 453239"/>
              <a:gd name="connsiteY31" fmla="*/ 933450 h 1514475"/>
              <a:gd name="connsiteX32" fmla="*/ 333375 w 453239"/>
              <a:gd name="connsiteY32" fmla="*/ 942975 h 1514475"/>
              <a:gd name="connsiteX33" fmla="*/ 361950 w 453239"/>
              <a:gd name="connsiteY33" fmla="*/ 952500 h 1514475"/>
              <a:gd name="connsiteX34" fmla="*/ 438150 w 453239"/>
              <a:gd name="connsiteY34" fmla="*/ 971550 h 1514475"/>
              <a:gd name="connsiteX35" fmla="*/ 438150 w 453239"/>
              <a:gd name="connsiteY35" fmla="*/ 1123950 h 1514475"/>
              <a:gd name="connsiteX36" fmla="*/ 400050 w 453239"/>
              <a:gd name="connsiteY36" fmla="*/ 1133475 h 1514475"/>
              <a:gd name="connsiteX37" fmla="*/ 381000 w 453239"/>
              <a:gd name="connsiteY37" fmla="*/ 1162050 h 1514475"/>
              <a:gd name="connsiteX38" fmla="*/ 352425 w 453239"/>
              <a:gd name="connsiteY38" fmla="*/ 1171575 h 1514475"/>
              <a:gd name="connsiteX39" fmla="*/ 323850 w 453239"/>
              <a:gd name="connsiteY39" fmla="*/ 1190625 h 1514475"/>
              <a:gd name="connsiteX40" fmla="*/ 352425 w 453239"/>
              <a:gd name="connsiteY40" fmla="*/ 1209675 h 1514475"/>
              <a:gd name="connsiteX41" fmla="*/ 390525 w 453239"/>
              <a:gd name="connsiteY41" fmla="*/ 1219200 h 1514475"/>
              <a:gd name="connsiteX42" fmla="*/ 400050 w 453239"/>
              <a:gd name="connsiteY42" fmla="*/ 1247775 h 1514475"/>
              <a:gd name="connsiteX43" fmla="*/ 390525 w 453239"/>
              <a:gd name="connsiteY43" fmla="*/ 1323975 h 1514475"/>
              <a:gd name="connsiteX44" fmla="*/ 381000 w 453239"/>
              <a:gd name="connsiteY44" fmla="*/ 1352550 h 1514475"/>
              <a:gd name="connsiteX45" fmla="*/ 295275 w 453239"/>
              <a:gd name="connsiteY45" fmla="*/ 1428750 h 1514475"/>
              <a:gd name="connsiteX46" fmla="*/ 285750 w 453239"/>
              <a:gd name="connsiteY46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3239" h="1514475">
                <a:moveTo>
                  <a:pt x="390525" y="0"/>
                </a:moveTo>
                <a:cubicBezTo>
                  <a:pt x="292100" y="3175"/>
                  <a:pt x="193345" y="870"/>
                  <a:pt x="95250" y="9525"/>
                </a:cubicBezTo>
                <a:cubicBezTo>
                  <a:pt x="83847" y="10531"/>
                  <a:pt x="76914" y="23455"/>
                  <a:pt x="66675" y="28575"/>
                </a:cubicBezTo>
                <a:cubicBezTo>
                  <a:pt x="57695" y="33065"/>
                  <a:pt x="47625" y="34925"/>
                  <a:pt x="38100" y="38100"/>
                </a:cubicBezTo>
                <a:cubicBezTo>
                  <a:pt x="41275" y="66675"/>
                  <a:pt x="38533" y="96550"/>
                  <a:pt x="47625" y="123825"/>
                </a:cubicBezTo>
                <a:cubicBezTo>
                  <a:pt x="51885" y="136604"/>
                  <a:pt x="68370" y="141439"/>
                  <a:pt x="76200" y="152400"/>
                </a:cubicBezTo>
                <a:cubicBezTo>
                  <a:pt x="84453" y="163954"/>
                  <a:pt x="86997" y="178946"/>
                  <a:pt x="95250" y="190500"/>
                </a:cubicBezTo>
                <a:cubicBezTo>
                  <a:pt x="103080" y="201461"/>
                  <a:pt x="113192" y="210805"/>
                  <a:pt x="123825" y="219075"/>
                </a:cubicBezTo>
                <a:cubicBezTo>
                  <a:pt x="151526" y="240620"/>
                  <a:pt x="186087" y="262087"/>
                  <a:pt x="219075" y="276225"/>
                </a:cubicBezTo>
                <a:cubicBezTo>
                  <a:pt x="228303" y="280180"/>
                  <a:pt x="238670" y="281260"/>
                  <a:pt x="247650" y="285750"/>
                </a:cubicBezTo>
                <a:cubicBezTo>
                  <a:pt x="264209" y="294029"/>
                  <a:pt x="278716" y="306046"/>
                  <a:pt x="295275" y="314325"/>
                </a:cubicBezTo>
                <a:cubicBezTo>
                  <a:pt x="308940" y="321157"/>
                  <a:pt x="349743" y="330323"/>
                  <a:pt x="361950" y="333375"/>
                </a:cubicBezTo>
                <a:cubicBezTo>
                  <a:pt x="367835" y="342202"/>
                  <a:pt x="393811" y="375737"/>
                  <a:pt x="390525" y="390525"/>
                </a:cubicBezTo>
                <a:cubicBezTo>
                  <a:pt x="381513" y="431081"/>
                  <a:pt x="353740" y="460155"/>
                  <a:pt x="323850" y="485775"/>
                </a:cubicBezTo>
                <a:cubicBezTo>
                  <a:pt x="315158" y="493225"/>
                  <a:pt x="306240" y="501536"/>
                  <a:pt x="295275" y="504825"/>
                </a:cubicBezTo>
                <a:cubicBezTo>
                  <a:pt x="273771" y="511276"/>
                  <a:pt x="250745" y="510659"/>
                  <a:pt x="228600" y="514350"/>
                </a:cubicBezTo>
                <a:cubicBezTo>
                  <a:pt x="212631" y="517012"/>
                  <a:pt x="196779" y="520363"/>
                  <a:pt x="180975" y="523875"/>
                </a:cubicBezTo>
                <a:cubicBezTo>
                  <a:pt x="168196" y="526715"/>
                  <a:pt x="155654" y="530560"/>
                  <a:pt x="142875" y="533400"/>
                </a:cubicBezTo>
                <a:cubicBezTo>
                  <a:pt x="127071" y="536912"/>
                  <a:pt x="110956" y="538998"/>
                  <a:pt x="95250" y="542925"/>
                </a:cubicBezTo>
                <a:cubicBezTo>
                  <a:pt x="85510" y="545360"/>
                  <a:pt x="76520" y="550481"/>
                  <a:pt x="66675" y="552450"/>
                </a:cubicBezTo>
                <a:cubicBezTo>
                  <a:pt x="44660" y="556853"/>
                  <a:pt x="22225" y="558800"/>
                  <a:pt x="0" y="561975"/>
                </a:cubicBezTo>
                <a:cubicBezTo>
                  <a:pt x="12700" y="565150"/>
                  <a:pt x="26734" y="565005"/>
                  <a:pt x="38100" y="571500"/>
                </a:cubicBezTo>
                <a:cubicBezTo>
                  <a:pt x="85267" y="598452"/>
                  <a:pt x="46546" y="600861"/>
                  <a:pt x="95250" y="619125"/>
                </a:cubicBezTo>
                <a:cubicBezTo>
                  <a:pt x="110409" y="624809"/>
                  <a:pt x="127000" y="625475"/>
                  <a:pt x="142875" y="628650"/>
                </a:cubicBezTo>
                <a:cubicBezTo>
                  <a:pt x="201082" y="667455"/>
                  <a:pt x="137920" y="628967"/>
                  <a:pt x="228600" y="666750"/>
                </a:cubicBezTo>
                <a:cubicBezTo>
                  <a:pt x="248260" y="674942"/>
                  <a:pt x="266287" y="686675"/>
                  <a:pt x="285750" y="695325"/>
                </a:cubicBezTo>
                <a:cubicBezTo>
                  <a:pt x="303319" y="703133"/>
                  <a:pt x="335127" y="710051"/>
                  <a:pt x="352425" y="714375"/>
                </a:cubicBezTo>
                <a:cubicBezTo>
                  <a:pt x="358775" y="723900"/>
                  <a:pt x="371475" y="731502"/>
                  <a:pt x="371475" y="742950"/>
                </a:cubicBezTo>
                <a:cubicBezTo>
                  <a:pt x="371475" y="790996"/>
                  <a:pt x="365982" y="839731"/>
                  <a:pt x="352425" y="885825"/>
                </a:cubicBezTo>
                <a:cubicBezTo>
                  <a:pt x="349195" y="896807"/>
                  <a:pt x="334372" y="900366"/>
                  <a:pt x="323850" y="904875"/>
                </a:cubicBezTo>
                <a:cubicBezTo>
                  <a:pt x="312080" y="909919"/>
                  <a:pt x="246601" y="922230"/>
                  <a:pt x="238125" y="923925"/>
                </a:cubicBezTo>
                <a:cubicBezTo>
                  <a:pt x="250825" y="927100"/>
                  <a:pt x="263388" y="930883"/>
                  <a:pt x="276225" y="933450"/>
                </a:cubicBezTo>
                <a:cubicBezTo>
                  <a:pt x="295163" y="937238"/>
                  <a:pt x="314522" y="938785"/>
                  <a:pt x="333375" y="942975"/>
                </a:cubicBezTo>
                <a:cubicBezTo>
                  <a:pt x="343176" y="945153"/>
                  <a:pt x="352264" y="949858"/>
                  <a:pt x="361950" y="952500"/>
                </a:cubicBezTo>
                <a:cubicBezTo>
                  <a:pt x="387209" y="959389"/>
                  <a:pt x="438150" y="971550"/>
                  <a:pt x="438150" y="971550"/>
                </a:cubicBezTo>
                <a:cubicBezTo>
                  <a:pt x="451772" y="1026040"/>
                  <a:pt x="463876" y="1057061"/>
                  <a:pt x="438150" y="1123950"/>
                </a:cubicBezTo>
                <a:cubicBezTo>
                  <a:pt x="433451" y="1136168"/>
                  <a:pt x="412750" y="1130300"/>
                  <a:pt x="400050" y="1133475"/>
                </a:cubicBezTo>
                <a:cubicBezTo>
                  <a:pt x="393700" y="1143000"/>
                  <a:pt x="389939" y="1154899"/>
                  <a:pt x="381000" y="1162050"/>
                </a:cubicBezTo>
                <a:cubicBezTo>
                  <a:pt x="373160" y="1168322"/>
                  <a:pt x="361405" y="1167085"/>
                  <a:pt x="352425" y="1171575"/>
                </a:cubicBezTo>
                <a:cubicBezTo>
                  <a:pt x="342186" y="1176695"/>
                  <a:pt x="333375" y="1184275"/>
                  <a:pt x="323850" y="1190625"/>
                </a:cubicBezTo>
                <a:cubicBezTo>
                  <a:pt x="333375" y="1196975"/>
                  <a:pt x="341903" y="1205166"/>
                  <a:pt x="352425" y="1209675"/>
                </a:cubicBezTo>
                <a:cubicBezTo>
                  <a:pt x="364457" y="1214832"/>
                  <a:pt x="380303" y="1211022"/>
                  <a:pt x="390525" y="1219200"/>
                </a:cubicBezTo>
                <a:cubicBezTo>
                  <a:pt x="398365" y="1225472"/>
                  <a:pt x="396875" y="1238250"/>
                  <a:pt x="400050" y="1247775"/>
                </a:cubicBezTo>
                <a:cubicBezTo>
                  <a:pt x="396875" y="1273175"/>
                  <a:pt x="395104" y="1298790"/>
                  <a:pt x="390525" y="1323975"/>
                </a:cubicBezTo>
                <a:cubicBezTo>
                  <a:pt x="388729" y="1333853"/>
                  <a:pt x="387164" y="1344625"/>
                  <a:pt x="381000" y="1352550"/>
                </a:cubicBezTo>
                <a:cubicBezTo>
                  <a:pt x="345868" y="1397719"/>
                  <a:pt x="333471" y="1403286"/>
                  <a:pt x="295275" y="1428750"/>
                </a:cubicBezTo>
                <a:cubicBezTo>
                  <a:pt x="279726" y="1475397"/>
                  <a:pt x="285750" y="1447285"/>
                  <a:pt x="285750" y="1514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86217" y="1381121"/>
            <a:ext cx="809758" cy="1600204"/>
          </a:xfrm>
          <a:custGeom>
            <a:avLst/>
            <a:gdLst>
              <a:gd name="connsiteX0" fmla="*/ 809758 w 809758"/>
              <a:gd name="connsiteY0" fmla="*/ 9529 h 1600204"/>
              <a:gd name="connsiteX1" fmla="*/ 666883 w 809758"/>
              <a:gd name="connsiteY1" fmla="*/ 28579 h 1600204"/>
              <a:gd name="connsiteX2" fmla="*/ 543058 w 809758"/>
              <a:gd name="connsiteY2" fmla="*/ 38104 h 1600204"/>
              <a:gd name="connsiteX3" fmla="*/ 428758 w 809758"/>
              <a:gd name="connsiteY3" fmla="*/ 66679 h 1600204"/>
              <a:gd name="connsiteX4" fmla="*/ 390658 w 809758"/>
              <a:gd name="connsiteY4" fmla="*/ 76204 h 1600204"/>
              <a:gd name="connsiteX5" fmla="*/ 352558 w 809758"/>
              <a:gd name="connsiteY5" fmla="*/ 85729 h 1600204"/>
              <a:gd name="connsiteX6" fmla="*/ 323983 w 809758"/>
              <a:gd name="connsiteY6" fmla="*/ 104779 h 1600204"/>
              <a:gd name="connsiteX7" fmla="*/ 228733 w 809758"/>
              <a:gd name="connsiteY7" fmla="*/ 123829 h 1600204"/>
              <a:gd name="connsiteX8" fmla="*/ 200158 w 809758"/>
              <a:gd name="connsiteY8" fmla="*/ 152404 h 1600204"/>
              <a:gd name="connsiteX9" fmla="*/ 171583 w 809758"/>
              <a:gd name="connsiteY9" fmla="*/ 171454 h 1600204"/>
              <a:gd name="connsiteX10" fmla="*/ 104908 w 809758"/>
              <a:gd name="connsiteY10" fmla="*/ 238129 h 1600204"/>
              <a:gd name="connsiteX11" fmla="*/ 143008 w 809758"/>
              <a:gd name="connsiteY11" fmla="*/ 390529 h 1600204"/>
              <a:gd name="connsiteX12" fmla="*/ 171583 w 809758"/>
              <a:gd name="connsiteY12" fmla="*/ 400054 h 1600204"/>
              <a:gd name="connsiteX13" fmla="*/ 276358 w 809758"/>
              <a:gd name="connsiteY13" fmla="*/ 466729 h 1600204"/>
              <a:gd name="connsiteX14" fmla="*/ 333508 w 809758"/>
              <a:gd name="connsiteY14" fmla="*/ 495304 h 1600204"/>
              <a:gd name="connsiteX15" fmla="*/ 381133 w 809758"/>
              <a:gd name="connsiteY15" fmla="*/ 504829 h 1600204"/>
              <a:gd name="connsiteX16" fmla="*/ 409708 w 809758"/>
              <a:gd name="connsiteY16" fmla="*/ 542929 h 1600204"/>
              <a:gd name="connsiteX17" fmla="*/ 466858 w 809758"/>
              <a:gd name="connsiteY17" fmla="*/ 552454 h 1600204"/>
              <a:gd name="connsiteX18" fmla="*/ 504958 w 809758"/>
              <a:gd name="connsiteY18" fmla="*/ 561979 h 1600204"/>
              <a:gd name="connsiteX19" fmla="*/ 533533 w 809758"/>
              <a:gd name="connsiteY19" fmla="*/ 590554 h 1600204"/>
              <a:gd name="connsiteX20" fmla="*/ 543058 w 809758"/>
              <a:gd name="connsiteY20" fmla="*/ 628654 h 1600204"/>
              <a:gd name="connsiteX21" fmla="*/ 504958 w 809758"/>
              <a:gd name="connsiteY21" fmla="*/ 819154 h 1600204"/>
              <a:gd name="connsiteX22" fmla="*/ 438283 w 809758"/>
              <a:gd name="connsiteY22" fmla="*/ 876304 h 1600204"/>
              <a:gd name="connsiteX23" fmla="*/ 390658 w 809758"/>
              <a:gd name="connsiteY23" fmla="*/ 885829 h 1600204"/>
              <a:gd name="connsiteX24" fmla="*/ 343033 w 809758"/>
              <a:gd name="connsiteY24" fmla="*/ 904879 h 1600204"/>
              <a:gd name="connsiteX25" fmla="*/ 285883 w 809758"/>
              <a:gd name="connsiteY25" fmla="*/ 923929 h 1600204"/>
              <a:gd name="connsiteX26" fmla="*/ 266833 w 809758"/>
              <a:gd name="connsiteY26" fmla="*/ 962029 h 1600204"/>
              <a:gd name="connsiteX27" fmla="*/ 285883 w 809758"/>
              <a:gd name="connsiteY27" fmla="*/ 990604 h 1600204"/>
              <a:gd name="connsiteX28" fmla="*/ 371608 w 809758"/>
              <a:gd name="connsiteY28" fmla="*/ 1057279 h 1600204"/>
              <a:gd name="connsiteX29" fmla="*/ 400183 w 809758"/>
              <a:gd name="connsiteY29" fmla="*/ 1076329 h 1600204"/>
              <a:gd name="connsiteX30" fmla="*/ 428758 w 809758"/>
              <a:gd name="connsiteY30" fmla="*/ 1095379 h 1600204"/>
              <a:gd name="connsiteX31" fmla="*/ 457333 w 809758"/>
              <a:gd name="connsiteY31" fmla="*/ 1133479 h 1600204"/>
              <a:gd name="connsiteX32" fmla="*/ 476383 w 809758"/>
              <a:gd name="connsiteY32" fmla="*/ 1162054 h 1600204"/>
              <a:gd name="connsiteX33" fmla="*/ 504958 w 809758"/>
              <a:gd name="connsiteY33" fmla="*/ 1181104 h 1600204"/>
              <a:gd name="connsiteX34" fmla="*/ 476383 w 809758"/>
              <a:gd name="connsiteY34" fmla="*/ 1228729 h 1600204"/>
              <a:gd name="connsiteX35" fmla="*/ 409708 w 809758"/>
              <a:gd name="connsiteY35" fmla="*/ 1276354 h 1600204"/>
              <a:gd name="connsiteX36" fmla="*/ 314458 w 809758"/>
              <a:gd name="connsiteY36" fmla="*/ 1304929 h 1600204"/>
              <a:gd name="connsiteX37" fmla="*/ 285883 w 809758"/>
              <a:gd name="connsiteY37" fmla="*/ 1323979 h 1600204"/>
              <a:gd name="connsiteX38" fmla="*/ 228733 w 809758"/>
              <a:gd name="connsiteY38" fmla="*/ 1343029 h 1600204"/>
              <a:gd name="connsiteX39" fmla="*/ 190633 w 809758"/>
              <a:gd name="connsiteY39" fmla="*/ 1381129 h 1600204"/>
              <a:gd name="connsiteX40" fmla="*/ 152533 w 809758"/>
              <a:gd name="connsiteY40" fmla="*/ 1390654 h 1600204"/>
              <a:gd name="connsiteX41" fmla="*/ 190633 w 809758"/>
              <a:gd name="connsiteY41" fmla="*/ 1409704 h 1600204"/>
              <a:gd name="connsiteX42" fmla="*/ 257308 w 809758"/>
              <a:gd name="connsiteY42" fmla="*/ 1466854 h 1600204"/>
              <a:gd name="connsiteX43" fmla="*/ 276358 w 809758"/>
              <a:gd name="connsiteY43" fmla="*/ 1495429 h 1600204"/>
              <a:gd name="connsiteX44" fmla="*/ 247783 w 809758"/>
              <a:gd name="connsiteY44" fmla="*/ 1514479 h 1600204"/>
              <a:gd name="connsiteX45" fmla="*/ 9658 w 809758"/>
              <a:gd name="connsiteY45" fmla="*/ 1552579 h 1600204"/>
              <a:gd name="connsiteX46" fmla="*/ 133 w 809758"/>
              <a:gd name="connsiteY46" fmla="*/ 1600204 h 160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09758" h="1600204">
                <a:moveTo>
                  <a:pt x="809758" y="9529"/>
                </a:moveTo>
                <a:cubicBezTo>
                  <a:pt x="711388" y="-10145"/>
                  <a:pt x="814988" y="2822"/>
                  <a:pt x="666883" y="28579"/>
                </a:cubicBezTo>
                <a:cubicBezTo>
                  <a:pt x="626098" y="35672"/>
                  <a:pt x="584333" y="34929"/>
                  <a:pt x="543058" y="38104"/>
                </a:cubicBezTo>
                <a:lnTo>
                  <a:pt x="428758" y="66679"/>
                </a:lnTo>
                <a:lnTo>
                  <a:pt x="390658" y="76204"/>
                </a:lnTo>
                <a:lnTo>
                  <a:pt x="352558" y="85729"/>
                </a:lnTo>
                <a:cubicBezTo>
                  <a:pt x="343033" y="92079"/>
                  <a:pt x="334505" y="100270"/>
                  <a:pt x="323983" y="104779"/>
                </a:cubicBezTo>
                <a:cubicBezTo>
                  <a:pt x="305899" y="112529"/>
                  <a:pt x="241626" y="121680"/>
                  <a:pt x="228733" y="123829"/>
                </a:cubicBezTo>
                <a:cubicBezTo>
                  <a:pt x="219208" y="133354"/>
                  <a:pt x="210506" y="143780"/>
                  <a:pt x="200158" y="152404"/>
                </a:cubicBezTo>
                <a:cubicBezTo>
                  <a:pt x="191364" y="159733"/>
                  <a:pt x="180092" y="163796"/>
                  <a:pt x="171583" y="171454"/>
                </a:cubicBezTo>
                <a:cubicBezTo>
                  <a:pt x="148221" y="192480"/>
                  <a:pt x="104908" y="238129"/>
                  <a:pt x="104908" y="238129"/>
                </a:cubicBezTo>
                <a:cubicBezTo>
                  <a:pt x="110661" y="312923"/>
                  <a:pt x="86724" y="353007"/>
                  <a:pt x="143008" y="390529"/>
                </a:cubicBezTo>
                <a:cubicBezTo>
                  <a:pt x="151362" y="396098"/>
                  <a:pt x="162058" y="396879"/>
                  <a:pt x="171583" y="400054"/>
                </a:cubicBezTo>
                <a:cubicBezTo>
                  <a:pt x="222385" y="438155"/>
                  <a:pt x="208439" y="430157"/>
                  <a:pt x="276358" y="466729"/>
                </a:cubicBezTo>
                <a:cubicBezTo>
                  <a:pt x="295111" y="476827"/>
                  <a:pt x="313492" y="488025"/>
                  <a:pt x="333508" y="495304"/>
                </a:cubicBezTo>
                <a:cubicBezTo>
                  <a:pt x="348723" y="500837"/>
                  <a:pt x="365258" y="501654"/>
                  <a:pt x="381133" y="504829"/>
                </a:cubicBezTo>
                <a:cubicBezTo>
                  <a:pt x="390658" y="517529"/>
                  <a:pt x="395831" y="535219"/>
                  <a:pt x="409708" y="542929"/>
                </a:cubicBezTo>
                <a:cubicBezTo>
                  <a:pt x="426590" y="552308"/>
                  <a:pt x="447920" y="548666"/>
                  <a:pt x="466858" y="552454"/>
                </a:cubicBezTo>
                <a:cubicBezTo>
                  <a:pt x="479695" y="555021"/>
                  <a:pt x="492258" y="558804"/>
                  <a:pt x="504958" y="561979"/>
                </a:cubicBezTo>
                <a:cubicBezTo>
                  <a:pt x="514483" y="571504"/>
                  <a:pt x="526850" y="578858"/>
                  <a:pt x="533533" y="590554"/>
                </a:cubicBezTo>
                <a:cubicBezTo>
                  <a:pt x="540028" y="601920"/>
                  <a:pt x="543058" y="615563"/>
                  <a:pt x="543058" y="628654"/>
                </a:cubicBezTo>
                <a:cubicBezTo>
                  <a:pt x="543058" y="816304"/>
                  <a:pt x="589171" y="791083"/>
                  <a:pt x="504958" y="819154"/>
                </a:cubicBezTo>
                <a:cubicBezTo>
                  <a:pt x="487968" y="836144"/>
                  <a:pt x="460277" y="866529"/>
                  <a:pt x="438283" y="876304"/>
                </a:cubicBezTo>
                <a:cubicBezTo>
                  <a:pt x="423489" y="882879"/>
                  <a:pt x="406165" y="881177"/>
                  <a:pt x="390658" y="885829"/>
                </a:cubicBezTo>
                <a:cubicBezTo>
                  <a:pt x="374281" y="890742"/>
                  <a:pt x="359101" y="899036"/>
                  <a:pt x="343033" y="904879"/>
                </a:cubicBezTo>
                <a:cubicBezTo>
                  <a:pt x="324162" y="911741"/>
                  <a:pt x="285883" y="923929"/>
                  <a:pt x="285883" y="923929"/>
                </a:cubicBezTo>
                <a:cubicBezTo>
                  <a:pt x="279533" y="936629"/>
                  <a:pt x="266833" y="947830"/>
                  <a:pt x="266833" y="962029"/>
                </a:cubicBezTo>
                <a:cubicBezTo>
                  <a:pt x="266833" y="973477"/>
                  <a:pt x="278554" y="981810"/>
                  <a:pt x="285883" y="990604"/>
                </a:cubicBezTo>
                <a:cubicBezTo>
                  <a:pt x="313861" y="1024177"/>
                  <a:pt x="331782" y="1030728"/>
                  <a:pt x="371608" y="1057279"/>
                </a:cubicBezTo>
                <a:lnTo>
                  <a:pt x="400183" y="1076329"/>
                </a:lnTo>
                <a:cubicBezTo>
                  <a:pt x="409708" y="1082679"/>
                  <a:pt x="421889" y="1086221"/>
                  <a:pt x="428758" y="1095379"/>
                </a:cubicBezTo>
                <a:cubicBezTo>
                  <a:pt x="438283" y="1108079"/>
                  <a:pt x="448106" y="1120561"/>
                  <a:pt x="457333" y="1133479"/>
                </a:cubicBezTo>
                <a:cubicBezTo>
                  <a:pt x="463987" y="1142794"/>
                  <a:pt x="468288" y="1153959"/>
                  <a:pt x="476383" y="1162054"/>
                </a:cubicBezTo>
                <a:cubicBezTo>
                  <a:pt x="484478" y="1170149"/>
                  <a:pt x="495433" y="1174754"/>
                  <a:pt x="504958" y="1181104"/>
                </a:cubicBezTo>
                <a:cubicBezTo>
                  <a:pt x="520121" y="1226593"/>
                  <a:pt x="521840" y="1200319"/>
                  <a:pt x="476383" y="1228729"/>
                </a:cubicBezTo>
                <a:cubicBezTo>
                  <a:pt x="469286" y="1233164"/>
                  <a:pt x="422531" y="1270858"/>
                  <a:pt x="409708" y="1276354"/>
                </a:cubicBezTo>
                <a:cubicBezTo>
                  <a:pt x="372436" y="1292328"/>
                  <a:pt x="352874" y="1279318"/>
                  <a:pt x="314458" y="1304929"/>
                </a:cubicBezTo>
                <a:cubicBezTo>
                  <a:pt x="304933" y="1311279"/>
                  <a:pt x="296344" y="1319330"/>
                  <a:pt x="285883" y="1323979"/>
                </a:cubicBezTo>
                <a:cubicBezTo>
                  <a:pt x="267533" y="1332134"/>
                  <a:pt x="228733" y="1343029"/>
                  <a:pt x="228733" y="1343029"/>
                </a:cubicBezTo>
                <a:cubicBezTo>
                  <a:pt x="216033" y="1355729"/>
                  <a:pt x="205863" y="1371610"/>
                  <a:pt x="190633" y="1381129"/>
                </a:cubicBezTo>
                <a:cubicBezTo>
                  <a:pt x="179532" y="1388067"/>
                  <a:pt x="152533" y="1377563"/>
                  <a:pt x="152533" y="1390654"/>
                </a:cubicBezTo>
                <a:cubicBezTo>
                  <a:pt x="152533" y="1404853"/>
                  <a:pt x="178592" y="1402179"/>
                  <a:pt x="190633" y="1409704"/>
                </a:cubicBezTo>
                <a:cubicBezTo>
                  <a:pt x="212569" y="1423414"/>
                  <a:pt x="240367" y="1446525"/>
                  <a:pt x="257308" y="1466854"/>
                </a:cubicBezTo>
                <a:cubicBezTo>
                  <a:pt x="264637" y="1475648"/>
                  <a:pt x="270008" y="1485904"/>
                  <a:pt x="276358" y="1495429"/>
                </a:cubicBezTo>
                <a:cubicBezTo>
                  <a:pt x="266833" y="1501779"/>
                  <a:pt x="257098" y="1507825"/>
                  <a:pt x="247783" y="1514479"/>
                </a:cubicBezTo>
                <a:cubicBezTo>
                  <a:pt x="151381" y="1583338"/>
                  <a:pt x="246151" y="1541317"/>
                  <a:pt x="9658" y="1552579"/>
                </a:cubicBezTo>
                <a:cubicBezTo>
                  <a:pt x="-1875" y="1587178"/>
                  <a:pt x="133" y="1571114"/>
                  <a:pt x="133" y="1600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34617" y="1104122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27169" y="1128685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767116" y="1104122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5575" y="160338"/>
            <a:ext cx="2511425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Synchronization is better option where we want to allow only one thread to access the shared resource.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400800" y="111485"/>
            <a:ext cx="2667000" cy="1399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times when more than one thread try to access a shared resource, we need to ensure that resource will be used by only one thread at a time. The process by which this is achieved is called </a:t>
            </a:r>
            <a:r>
              <a:rPr lang="en-US" sz="1200" b="1" dirty="0"/>
              <a:t>synchronization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46050" y="2095500"/>
            <a:ext cx="282575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synchronization is mainly used </a:t>
            </a:r>
            <a:r>
              <a:rPr lang="en-US" sz="1200" dirty="0" smtClean="0"/>
              <a:t>to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To prevent thread interference.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To prevent consistency problem.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24720" y="1981200"/>
            <a:ext cx="282575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There are two types of </a:t>
            </a:r>
            <a:r>
              <a:rPr lang="en-US" sz="1200" dirty="0" smtClean="0"/>
              <a:t>synchronization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Process Synchronization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79532</TotalTime>
  <Words>80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7977</cp:revision>
  <dcterms:created xsi:type="dcterms:W3CDTF">2006-08-16T00:00:00Z</dcterms:created>
  <dcterms:modified xsi:type="dcterms:W3CDTF">2016-12-08T08:33:08Z</dcterms:modified>
</cp:coreProperties>
</file>