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045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Multithreading in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90806"/>
            <a:ext cx="8759825" cy="1384995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Multithreaded programs contain two or more threads that can run concurrently. This means that a single program can perform two or more tasks simultaneously. For example, one thread is writing content on a file at the same time another thread is performing spelling check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java each thread has its own call stack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Thread </a:t>
            </a:r>
            <a:r>
              <a:rPr lang="en-US" sz="1200" dirty="0"/>
              <a:t>of execution means an individual "lightweight" process that has its own call stack.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438400"/>
            <a:ext cx="45339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045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Multithreading in Java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" y="762000"/>
            <a:ext cx="4371975" cy="1990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5029200" y="762000"/>
            <a:ext cx="3962400" cy="2295525"/>
          </a:xfrm>
          <a:prstGeom prst="wedgeRoundRectCallout">
            <a:avLst>
              <a:gd name="adj1" fmla="val -69631"/>
              <a:gd name="adj2" fmla="val -14938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Even </a:t>
            </a:r>
            <a:r>
              <a:rPr lang="en-US" sz="1100" dirty="0"/>
              <a:t>if you don't create any thread in your program, a thread called </a:t>
            </a:r>
            <a:r>
              <a:rPr lang="en-US" sz="1100" b="1" dirty="0"/>
              <a:t>main</a:t>
            </a:r>
            <a:r>
              <a:rPr lang="en-US" sz="1100" dirty="0"/>
              <a:t> thread is still created. Although </a:t>
            </a:r>
            <a:r>
              <a:rPr lang="en-US" sz="1100" dirty="0" smtClean="0"/>
              <a:t>the </a:t>
            </a:r>
            <a:r>
              <a:rPr lang="en-US" sz="1100" b="1" dirty="0" smtClean="0"/>
              <a:t>main</a:t>
            </a:r>
            <a:r>
              <a:rPr lang="en-US" sz="1100" dirty="0"/>
              <a:t> thread is automatically created, you can control it by obtaining a reference to it by </a:t>
            </a:r>
            <a:r>
              <a:rPr lang="en-US" sz="1100" dirty="0" smtClean="0"/>
              <a:t>calling </a:t>
            </a:r>
            <a:r>
              <a:rPr lang="en-US" sz="1100" b="1" dirty="0" smtClean="0"/>
              <a:t>currentThread</a:t>
            </a:r>
            <a:r>
              <a:rPr lang="en-US" sz="1100" b="1" dirty="0"/>
              <a:t>()</a:t>
            </a:r>
            <a:r>
              <a:rPr lang="en-US" sz="1100" dirty="0"/>
              <a:t> method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Two important things to know about </a:t>
            </a:r>
            <a:r>
              <a:rPr lang="en-US" sz="1100" b="1" dirty="0"/>
              <a:t>main</a:t>
            </a:r>
            <a:r>
              <a:rPr lang="en-US" sz="1100" dirty="0"/>
              <a:t> thread are</a:t>
            </a:r>
            <a:r>
              <a:rPr lang="en-US" sz="1100" dirty="0" smtClean="0"/>
              <a:t>,</a:t>
            </a:r>
            <a:br>
              <a:rPr lang="en-US" sz="1100" dirty="0" smtClean="0"/>
            </a:b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It is the thread from which other threads will be produced.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/>
              <a:t>main</a:t>
            </a:r>
            <a:r>
              <a:rPr lang="en-US" sz="1100" dirty="0"/>
              <a:t> thread must be always the last thread to finish execution.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3505200"/>
            <a:ext cx="3952875" cy="1085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>
            <a:stCxn id="8" idx="2"/>
            <a:endCxn id="2050" idx="0"/>
          </p:cNvCxnSpPr>
          <p:nvPr/>
        </p:nvCxnSpPr>
        <p:spPr>
          <a:xfrm>
            <a:off x="2232025" y="2752725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78840</TotalTime>
  <Words>97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7765</cp:revision>
  <dcterms:created xsi:type="dcterms:W3CDTF">2006-08-16T00:00:00Z</dcterms:created>
  <dcterms:modified xsi:type="dcterms:W3CDTF">2016-10-24T08:35:42Z</dcterms:modified>
</cp:coreProperties>
</file>