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Regex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50" y="1600200"/>
            <a:ext cx="8531225" cy="17543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Regular </a:t>
            </a:r>
            <a:r>
              <a:rPr lang="en-US" sz="1200" b="1" dirty="0"/>
              <a:t>expressions</a:t>
            </a:r>
            <a:r>
              <a:rPr lang="en-US" sz="1200" dirty="0"/>
              <a:t> are used for defining String patterns that can be used for searching, manipulating and editing a text. These expressions are also known as </a:t>
            </a:r>
            <a:r>
              <a:rPr lang="en-US" sz="1200" b="1" dirty="0"/>
              <a:t>Regex</a:t>
            </a:r>
            <a:r>
              <a:rPr lang="en-US" sz="1200" dirty="0"/>
              <a:t> (short form of Regular expressions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java.util.regex API (the package which we need to import while dealing with Regex) has two main </a:t>
            </a:r>
            <a:r>
              <a:rPr lang="en-US" sz="1200"/>
              <a:t>classes</a:t>
            </a:r>
            <a:r>
              <a:rPr lang="en-US" sz="1200" smtClean="0"/>
              <a:t>:</a:t>
            </a:r>
            <a:br>
              <a:rPr lang="en-US" sz="1200" smtClean="0"/>
            </a:br>
            <a:endParaRPr lang="en-US" sz="1200" dirty="0"/>
          </a:p>
          <a:p>
            <a:r>
              <a:rPr lang="en-US" sz="1200" dirty="0" smtClean="0"/>
              <a:t>	1</a:t>
            </a:r>
            <a:r>
              <a:rPr lang="en-US" sz="1200" dirty="0"/>
              <a:t>) </a:t>
            </a:r>
            <a:r>
              <a:rPr lang="en-US" sz="1200" dirty="0" smtClean="0">
                <a:solidFill>
                  <a:srgbClr val="C00000"/>
                </a:solidFill>
              </a:rPr>
              <a:t>java.util.regex.Pattern </a:t>
            </a:r>
            <a:r>
              <a:rPr lang="en-US" sz="1200" dirty="0"/>
              <a:t>– Used for defining patterns</a:t>
            </a:r>
            <a:br>
              <a:rPr lang="en-US" sz="1200" dirty="0"/>
            </a:br>
            <a:r>
              <a:rPr lang="en-US" sz="1200" dirty="0" smtClean="0"/>
              <a:t>	2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C00000"/>
                </a:solidFill>
              </a:rPr>
              <a:t>java.util.regex.Matcher </a:t>
            </a:r>
            <a:r>
              <a:rPr lang="en-US" sz="1200" dirty="0"/>
              <a:t>– Used for performing match operations on text using patterns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Regex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70087"/>
              </p:ext>
            </p:extLst>
          </p:nvPr>
        </p:nvGraphicFramePr>
        <p:xfrm>
          <a:off x="355600" y="1828800"/>
          <a:ext cx="83026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313"/>
                <a:gridCol w="4151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Pattern.matches()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Pattern.compile()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way we can search a single occurrence of a pattern in a text. For matching multiple occurrences you should use the Pattern.compile() 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we want to do a CASE INSENSITIVE search or want to do search multiple occurrences then we may need to first compile the pattern using Pattern.compile() before searching it in text.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80165</TotalTime>
  <Words>70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8345</cp:revision>
  <dcterms:created xsi:type="dcterms:W3CDTF">2006-08-16T00:00:00Z</dcterms:created>
  <dcterms:modified xsi:type="dcterms:W3CDTF">2017-08-08T09:47:00Z</dcterms:modified>
</cp:coreProperties>
</file>