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4" r:id="rId2"/>
    <p:sldId id="44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418" y="2345732"/>
            <a:ext cx="3615532" cy="265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21838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bean reference </a:t>
            </a:r>
            <a:r>
              <a:rPr lang="en-US" sz="1200" dirty="0" smtClean="0"/>
              <a:t>example-XML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715000" y="762000"/>
            <a:ext cx="3276600" cy="819150"/>
          </a:xfrm>
          <a:prstGeom prst="wedgeRoundRectCallout">
            <a:avLst>
              <a:gd name="adj1" fmla="val -2144"/>
              <a:gd name="adj2" fmla="val 14757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Spring EL, </a:t>
            </a:r>
            <a:r>
              <a:rPr lang="en-US" sz="1200" dirty="0" smtClean="0"/>
              <a:t>we</a:t>
            </a:r>
            <a:r>
              <a:rPr lang="en-US" sz="1200" dirty="0" smtClean="0"/>
              <a:t> </a:t>
            </a:r>
            <a:r>
              <a:rPr lang="en-US" sz="1200" dirty="0"/>
              <a:t>can reference a bean, and nested properties using a ‘</a:t>
            </a:r>
            <a:r>
              <a:rPr lang="en-US" sz="1200" dirty="0">
                <a:solidFill>
                  <a:srgbClr val="FF0000"/>
                </a:solidFill>
              </a:rPr>
              <a:t>dot (.)</a:t>
            </a:r>
            <a:r>
              <a:rPr lang="en-US" sz="1200" dirty="0"/>
              <a:t>‘ symbol. For example, “</a:t>
            </a:r>
            <a:r>
              <a:rPr lang="en-US" sz="1200" dirty="0">
                <a:solidFill>
                  <a:srgbClr val="FF0000"/>
                </a:solidFill>
              </a:rPr>
              <a:t>bean.property_name</a:t>
            </a:r>
            <a:r>
              <a:rPr lang="en-US" sz="1200" dirty="0"/>
              <a:t>“.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8"/>
            <a:ext cx="2703563" cy="35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471126"/>
            <a:ext cx="2724150" cy="153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24126"/>
            <a:ext cx="2286000" cy="270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129900"/>
            <a:ext cx="3314700" cy="119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465138"/>
            <a:ext cx="534035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429000"/>
            <a:ext cx="8845550" cy="145484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/>
          <p:cNvSpPr/>
          <p:nvPr/>
        </p:nvSpPr>
        <p:spPr>
          <a:xfrm>
            <a:off x="3048000" y="21838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bean reference </a:t>
            </a:r>
            <a:r>
              <a:rPr lang="en-US" sz="1200" dirty="0" smtClean="0"/>
              <a:t>example-XML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9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82489</TotalTime>
  <Words>38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8933</cp:revision>
  <dcterms:created xsi:type="dcterms:W3CDTF">2006-08-16T00:00:00Z</dcterms:created>
  <dcterms:modified xsi:type="dcterms:W3CDTF">2018-04-24T12:29:54Z</dcterms:modified>
</cp:coreProperties>
</file>