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9" r:id="rId2"/>
    <p:sldId id="443" r:id="rId3"/>
    <p:sldId id="447" r:id="rId4"/>
    <p:sldId id="448" r:id="rId5"/>
    <p:sldId id="446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6573837" cy="45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876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API </a:t>
            </a:r>
            <a:r>
              <a:rPr lang="en-US" sz="1200" b="1" dirty="0" smtClean="0"/>
              <a:t>javax.mail.javax.mail-api </a:t>
            </a:r>
            <a:r>
              <a:rPr lang="en-US" sz="1200" b="1" dirty="0"/>
              <a:t>&amp; implementation javax.mail.mail</a:t>
            </a:r>
            <a:r>
              <a:rPr lang="en-US" sz="1200" dirty="0"/>
              <a:t> in our pom.xml. Spring’s EMail support related stuff is packaged under spring-context-support.</a:t>
            </a:r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596309"/>
            <a:ext cx="3922713" cy="13068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/>
          <p:nvPr/>
        </p:nvCxnSpPr>
        <p:spPr>
          <a:xfrm rot="10800000">
            <a:off x="4114800" y="762000"/>
            <a:ext cx="633594" cy="304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6201" y="2971800"/>
            <a:ext cx="4495800" cy="8941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Spring’s  </a:t>
            </a:r>
            <a:r>
              <a:rPr lang="en-US" sz="1050" b="1" dirty="0" smtClean="0"/>
              <a:t>org.springframework.mail.javamail.MimeMessagePreparator</a:t>
            </a:r>
          </a:p>
          <a:p>
            <a:r>
              <a:rPr lang="en-US" sz="1050" dirty="0" smtClean="0"/>
              <a:t>Callback </a:t>
            </a:r>
            <a:r>
              <a:rPr lang="en-US" sz="1050" dirty="0"/>
              <a:t>interface comes handy for the preparation of JavaMail MIME messages. We can use both </a:t>
            </a:r>
            <a:r>
              <a:rPr lang="en-US" sz="1050" b="1" dirty="0"/>
              <a:t>MimeMessagePreparator</a:t>
            </a:r>
            <a:r>
              <a:rPr lang="en-US" sz="1050" dirty="0"/>
              <a:t> &amp; </a:t>
            </a:r>
            <a:r>
              <a:rPr lang="en-US" sz="1050" b="1" dirty="0"/>
              <a:t>MimeMessageHelper</a:t>
            </a:r>
            <a:r>
              <a:rPr lang="en-US" sz="1050" dirty="0"/>
              <a:t> to finally create a MimeMessage with </a:t>
            </a:r>
            <a:r>
              <a:rPr lang="en-US" sz="1050" dirty="0"/>
              <a:t>inline content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94" y="493713"/>
            <a:ext cx="3938406" cy="329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69" y="3865988"/>
            <a:ext cx="4343400" cy="11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65138"/>
            <a:ext cx="6130925" cy="4190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82728</TotalTime>
  <Words>258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9075</cp:revision>
  <dcterms:created xsi:type="dcterms:W3CDTF">2006-08-16T00:00:00Z</dcterms:created>
  <dcterms:modified xsi:type="dcterms:W3CDTF">2018-12-10T12:00:23Z</dcterms:modified>
</cp:coreProperties>
</file>