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8725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/>
              <a:t>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8725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/>
              <a:t>framework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3400"/>
            <a:ext cx="4476750" cy="420674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63665"/>
            <a:ext cx="4332287" cy="228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5029200" y="1143000"/>
            <a:ext cx="3810000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oxm itself doesn’t handle the XML marshalling or UnMarshalling, it depends developer to inject their prefer XML binding framework. In this case, </a:t>
            </a:r>
            <a:r>
              <a:rPr lang="en-US" sz="1200" dirty="0" smtClean="0"/>
              <a:t>we are using Castor </a:t>
            </a:r>
            <a:r>
              <a:rPr lang="en-US" sz="1200" dirty="0"/>
              <a:t>binding framework.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93950" y="4114800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86600" y="2636770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43725" y="3625715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8725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/>
              <a:t>framework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3444875" cy="43844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2" y="2258767"/>
            <a:ext cx="3743325" cy="2609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724400" y="1371600"/>
            <a:ext cx="3276600" cy="612648"/>
          </a:xfrm>
          <a:prstGeom prst="wedgeRoundRectCallout">
            <a:avLst>
              <a:gd name="adj1" fmla="val -15942"/>
              <a:gd name="adj2" fmla="val 951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use Castor XML mapping to define the relationship between Object and XML.</a:t>
            </a:r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8725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/>
              <a:t>framework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8725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/>
              <a:t>framework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039191" cy="2571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6096000" y="31242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6324600" y="1982724"/>
            <a:ext cx="2514600" cy="612648"/>
          </a:xfrm>
          <a:prstGeom prst="wedgeRoundRectCallout">
            <a:avLst>
              <a:gd name="adj1" fmla="val -21833"/>
              <a:gd name="adj2" fmla="val 811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Spring’s bean configuration file, inject </a:t>
            </a:r>
            <a:r>
              <a:rPr lang="en-US" sz="1200" b="1" dirty="0"/>
              <a:t>CastorMarshaller</a:t>
            </a:r>
            <a:r>
              <a:rPr lang="en-US" sz="1200" dirty="0"/>
              <a:t> as the XML binding framework.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07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8725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/>
              <a:t>framework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465138"/>
            <a:ext cx="5086351" cy="43965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64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8725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/>
              <a:t>framework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8802688" cy="19745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3790949"/>
            <a:ext cx="7726363" cy="828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1143000" y="3200400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“customer.xml</a:t>
            </a:r>
            <a:r>
              <a:rPr lang="en-US" sz="1200" dirty="0"/>
              <a:t>” is generated in your project root folder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82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82717</TotalTime>
  <Words>145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9098</cp:revision>
  <dcterms:created xsi:type="dcterms:W3CDTF">2006-08-16T00:00:00Z</dcterms:created>
  <dcterms:modified xsi:type="dcterms:W3CDTF">2018-10-17T09:47:09Z</dcterms:modified>
</cp:coreProperties>
</file>