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114424"/>
            <a:ext cx="5172075" cy="296811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600200"/>
            <a:ext cx="3352800" cy="2133600"/>
          </a:xfrm>
          <a:prstGeom prst="wedgeRoundRectCallout">
            <a:avLst>
              <a:gd name="adj1" fmla="val -110323"/>
              <a:gd name="adj2" fmla="val 198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e’re </a:t>
            </a:r>
            <a:r>
              <a:rPr lang="en-US" sz="1200" dirty="0"/>
              <a:t>using both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/>
              <a:t> as well as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in this example. 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task will be executed a first time after the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value – and it will continue to be executed according to the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This option comes handy when the task has a set-up that needs to be completed.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0386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48000"/>
            <a:ext cx="8915400" cy="18423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82672</TotalTime>
  <Words>55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9065</cp:revision>
  <dcterms:created xsi:type="dcterms:W3CDTF">2006-08-16T00:00:00Z</dcterms:created>
  <dcterms:modified xsi:type="dcterms:W3CDTF">2018-10-08T06:52:31Z</dcterms:modified>
</cp:coreProperties>
</file>