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Querying for Multiple Rows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15433"/>
            <a:ext cx="6235700" cy="38613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82601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8992</cp:revision>
  <dcterms:created xsi:type="dcterms:W3CDTF">2006-08-16T00:00:00Z</dcterms:created>
  <dcterms:modified xsi:type="dcterms:W3CDTF">2018-07-25T09:34:05Z</dcterms:modified>
</cp:coreProperties>
</file>