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4" r:id="rId2"/>
    <p:sldId id="445" r:id="rId3"/>
    <p:sldId id="447" r:id="rId4"/>
    <p:sldId id="44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3883025" cy="204983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619250"/>
            <a:ext cx="4038600" cy="242009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2590800" y="5029200"/>
            <a:ext cx="3919538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How to apply AroundAdvice only for the method getEmployeeAge() and don’t apply for other methods?</a:t>
            </a:r>
          </a:p>
          <a:p>
            <a:endParaRPr lang="en-US" sz="1200" dirty="0"/>
          </a:p>
          <a:p>
            <a:r>
              <a:rPr lang="en-US" sz="1200" dirty="0" smtClean="0"/>
              <a:t>We can </a:t>
            </a:r>
            <a:r>
              <a:rPr lang="en-US" sz="1200" dirty="0"/>
              <a:t>match the method via following two ways 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Name match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Regular repression match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419475" y="1314450"/>
            <a:ext cx="228600" cy="6096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21838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3" y="2748977"/>
            <a:ext cx="3883025" cy="2204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4" name="Right Brace 13"/>
          <p:cNvSpPr/>
          <p:nvPr/>
        </p:nvSpPr>
        <p:spPr>
          <a:xfrm>
            <a:off x="3457575" y="3715496"/>
            <a:ext cx="228600" cy="6096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71875" y="2362200"/>
            <a:ext cx="1457325" cy="1658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>
            <a:off x="3648075" y="1619250"/>
            <a:ext cx="138112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0125" y="722958"/>
            <a:ext cx="4000500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How to apply aroundAdvice for getEmployeeAge() and </a:t>
            </a:r>
            <a:r>
              <a:rPr lang="en-US" sz="1200" dirty="0"/>
              <a:t>getCustomerAge</a:t>
            </a:r>
            <a:r>
              <a:rPr lang="en-US" sz="1200" dirty="0" smtClean="0"/>
              <a:t>() method.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23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33399"/>
            <a:ext cx="4648200" cy="43825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2133600"/>
            <a:ext cx="3810000" cy="1876425"/>
          </a:xfrm>
          <a:prstGeom prst="wedgeRoundRectCallout">
            <a:avLst>
              <a:gd name="adj1" fmla="val -58337"/>
              <a:gd name="adj2" fmla="val 341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Spring </a:t>
            </a:r>
            <a:r>
              <a:rPr lang="en-US" sz="1000" dirty="0"/>
              <a:t>comes with two auto proxy </a:t>
            </a:r>
            <a:r>
              <a:rPr lang="en-US" sz="1000" dirty="0" smtClean="0"/>
              <a:t>creators[</a:t>
            </a:r>
          </a:p>
          <a:p>
            <a:r>
              <a:rPr lang="en-US" sz="1000" dirty="0" smtClean="0"/>
              <a:t>      1.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BeanNameAutoProxyCreator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2.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DefaultAdvisorAutoProxyCreator</a:t>
            </a:r>
            <a:r>
              <a:rPr lang="en-US" sz="1000" dirty="0" smtClean="0"/>
              <a:t>]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to </a:t>
            </a:r>
            <a:r>
              <a:rPr lang="en-US" sz="1000" dirty="0"/>
              <a:t>create proxies for your beans automatically.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In </a:t>
            </a:r>
            <a:r>
              <a:rPr lang="en-US" sz="1000" dirty="0"/>
              <a:t>auto proxy mechanism, </a:t>
            </a:r>
            <a:r>
              <a:rPr lang="en-US" sz="1000" dirty="0" smtClean="0"/>
              <a:t>we </a:t>
            </a:r>
            <a:r>
              <a:rPr lang="en-US" sz="1000" dirty="0"/>
              <a:t>just need to create a </a:t>
            </a:r>
            <a:r>
              <a:rPr lang="en-US" sz="1000" dirty="0">
                <a:solidFill>
                  <a:srgbClr val="FF0000"/>
                </a:solidFill>
              </a:rPr>
              <a:t>BeanNameAutoProxyCreator</a:t>
            </a:r>
            <a:r>
              <a:rPr lang="en-US" sz="1000" dirty="0"/>
              <a:t>, and include all your beans (via bean name, or regular expression name) and ‘advisor’ into a single unit.</a:t>
            </a:r>
            <a:endParaRPr lang="en-US" sz="1000" dirty="0"/>
          </a:p>
        </p:txBody>
      </p:sp>
      <p:sp>
        <p:nvSpPr>
          <p:cNvPr id="6" name="Right Brace 5"/>
          <p:cNvSpPr/>
          <p:nvPr/>
        </p:nvSpPr>
        <p:spPr>
          <a:xfrm>
            <a:off x="4572000" y="3200400"/>
            <a:ext cx="171450" cy="1066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267325" cy="44116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9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95400"/>
            <a:ext cx="8531225" cy="3028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157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82662</TotalTime>
  <Words>80</Words>
  <Application>Microsoft Office PowerPoint</Application>
  <PresentationFormat>Custom</PresentationFormat>
  <Paragraphs>16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9032</cp:revision>
  <dcterms:created xsi:type="dcterms:W3CDTF">2006-08-16T00:00:00Z</dcterms:created>
  <dcterms:modified xsi:type="dcterms:W3CDTF">2018-05-23T09:37:28Z</dcterms:modified>
</cp:coreProperties>
</file>