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8" r:id="rId2"/>
    <p:sldId id="436" r:id="rId3"/>
    <p:sldId id="437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index.html?org/springframework/beans/factory/BeanFactory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BeanFactory Interface methods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143000"/>
            <a:ext cx="8224649" cy="2819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4534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BeanFactory Interface methods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46088"/>
            <a:ext cx="8531225" cy="438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BeanFactory Interface methods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575" y="1914436"/>
            <a:ext cx="8683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docs.spring.io/spring-framework/docs/current/javadoc-api/index.html?org/springframework/beans/factory/BeanFactory.html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546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80515</TotalTime>
  <Words>15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8428</cp:revision>
  <dcterms:created xsi:type="dcterms:W3CDTF">2006-08-16T00:00:00Z</dcterms:created>
  <dcterms:modified xsi:type="dcterms:W3CDTF">2018-03-26T12:56:14Z</dcterms:modified>
</cp:coreProperties>
</file>