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5" y="15240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inject collection values by setter method in spring framework.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We can use </a:t>
            </a:r>
            <a:r>
              <a:rPr lang="en-US" sz="1200" dirty="0"/>
              <a:t>three elements inside the </a:t>
            </a:r>
            <a:r>
              <a:rPr lang="en-US" sz="1200" b="1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</a:t>
            </a:r>
            <a:r>
              <a:rPr lang="en-US" sz="1200" dirty="0" smtClean="0"/>
              <a:t>element. It </a:t>
            </a:r>
            <a:r>
              <a:rPr lang="en-US" sz="1200" dirty="0"/>
              <a:t>can be</a:t>
            </a:r>
            <a:r>
              <a:rPr lang="en-US" sz="1200" dirty="0" smtClean="0"/>
              <a:t>:</a:t>
            </a:r>
          </a:p>
          <a:p>
            <a:endParaRPr lang="en-US" sz="1200" b="1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 smtClean="0"/>
              <a:t>list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set</a:t>
            </a:r>
            <a:endParaRPr lang="en-US" sz="1200" dirty="0"/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map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484188"/>
            <a:ext cx="3957271" cy="43926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00200" y="1143000"/>
            <a:ext cx="3657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1447800"/>
            <a:ext cx="3352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95600" y="27801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6088"/>
            <a:ext cx="3062287" cy="223440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2819401"/>
            <a:ext cx="3062287" cy="2057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" y="1250061"/>
            <a:ext cx="4224337" cy="367674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638800" y="3657600"/>
            <a:ext cx="3076575" cy="579585"/>
          </a:xfrm>
          <a:prstGeom prst="wedgeRoundRectCallout">
            <a:avLst>
              <a:gd name="adj1" fmla="val -187780"/>
              <a:gd name="adj2" fmla="val 2099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</a:t>
            </a:r>
            <a:r>
              <a:rPr lang="en-US" sz="1200" dirty="0" smtClean="0">
                <a:solidFill>
                  <a:srgbClr val="FF0000"/>
                </a:solidFill>
              </a:rPr>
              <a:t>map </a:t>
            </a:r>
            <a:r>
              <a:rPr lang="en-US" sz="1200" dirty="0"/>
              <a:t>element of constructor-arg is used here to define the </a:t>
            </a:r>
            <a:r>
              <a:rPr lang="en-US" sz="1200" dirty="0" smtClean="0">
                <a:solidFill>
                  <a:srgbClr val="FF0000"/>
                </a:solidFill>
              </a:rPr>
              <a:t>map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029200" y="1981200"/>
            <a:ext cx="3076575" cy="1219200"/>
          </a:xfrm>
          <a:prstGeom prst="wedgeRoundRectCallout">
            <a:avLst>
              <a:gd name="adj1" fmla="val -78801"/>
              <a:gd name="adj2" fmla="val 12401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entry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map</a:t>
            </a:r>
            <a:r>
              <a:rPr lang="en-US" sz="1200" dirty="0"/>
              <a:t> is used to define the key and value information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key-ref</a:t>
            </a:r>
            <a:r>
              <a:rPr lang="en-US" sz="1200" dirty="0"/>
              <a:t> and </a:t>
            </a:r>
            <a:r>
              <a:rPr lang="en-US" sz="1200" dirty="0">
                <a:solidFill>
                  <a:srgbClr val="FF0000"/>
                </a:solidFill>
              </a:rPr>
              <a:t>value-ref</a:t>
            </a:r>
            <a:r>
              <a:rPr lang="en-US" sz="1200" dirty="0"/>
              <a:t> attributes of entry element is used to define the reference of bean in the map.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95600" y="27801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476500" y="377127"/>
            <a:ext cx="5410200" cy="823722"/>
          </a:xfrm>
          <a:prstGeom prst="wedgeRoundRectCallout">
            <a:avLst>
              <a:gd name="adj1" fmla="val -37718"/>
              <a:gd name="adj2" fmla="val 6505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77" y="465138"/>
            <a:ext cx="2909956" cy="27966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676788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FruitInfo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FruitInfo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075056" y="3352800"/>
            <a:ext cx="2239716" cy="954107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FruitInfo [mapOfFruitSellerAndFruit</a:t>
            </a:r>
            <a:r>
              <a:rPr lang="en-US" sz="800" dirty="0" smtClean="0"/>
              <a:t>={</a:t>
            </a:r>
            <a:r>
              <a:rPr lang="en-US" sz="800" dirty="0"/>
              <a:t>FruitSeller </a:t>
            </a:r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name=Peter, </a:t>
            </a:r>
            <a:endParaRPr lang="en-US" sz="800" dirty="0" smtClean="0"/>
          </a:p>
          <a:p>
            <a:r>
              <a:rPr lang="en-US" sz="800" dirty="0" smtClean="0"/>
              <a:t>emailId=Peter@yahoo.com]=</a:t>
            </a:r>
            <a:r>
              <a:rPr lang="en-US" sz="800" dirty="0"/>
              <a:t>Fruit </a:t>
            </a:r>
            <a:r>
              <a:rPr lang="en-US" sz="800" dirty="0" smtClean="0"/>
              <a:t>[</a:t>
            </a:r>
            <a:r>
              <a:rPr lang="en-US" sz="800" dirty="0"/>
              <a:t>name=Apple, </a:t>
            </a:r>
            <a:endParaRPr lang="en-US" sz="800" dirty="0" smtClean="0"/>
          </a:p>
          <a:p>
            <a:r>
              <a:rPr lang="en-US" sz="800" dirty="0" smtClean="0"/>
              <a:t>color=Red</a:t>
            </a:r>
            <a:r>
              <a:rPr lang="en-US" sz="800" dirty="0"/>
              <a:t>], FruitSeller </a:t>
            </a:r>
            <a:endParaRPr lang="en-US" sz="800" dirty="0" smtClean="0"/>
          </a:p>
          <a:p>
            <a:r>
              <a:rPr lang="en-US" sz="800" dirty="0" smtClean="0"/>
              <a:t>[</a:t>
            </a:r>
            <a:r>
              <a:rPr lang="en-US" sz="800" dirty="0"/>
              <a:t>name=John, </a:t>
            </a:r>
            <a:endParaRPr lang="en-US" sz="800" dirty="0" smtClean="0"/>
          </a:p>
          <a:p>
            <a:r>
              <a:rPr lang="en-US" sz="800" dirty="0" smtClean="0"/>
              <a:t>emailId=John@gmail.com]=</a:t>
            </a:r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color=Violet]}]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FruitInfo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</a:t>
            </a:r>
            <a:r>
              <a:rPr lang="en-US" sz="1100" dirty="0" smtClean="0"/>
              <a:t>FruitInfo 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</a:t>
            </a:r>
            <a:r>
              <a:rPr lang="en-US" sz="1100" dirty="0" smtClean="0"/>
              <a:t>FruitInfo 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4955462" y="1393195"/>
            <a:ext cx="10071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08656" y="914400"/>
            <a:ext cx="641548" cy="240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37256" y="1219200"/>
            <a:ext cx="230344" cy="1214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95600" y="27801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191247"/>
            <a:ext cx="2768599" cy="17355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04" y="510149"/>
            <a:ext cx="1417596" cy="17660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28" y="2433641"/>
            <a:ext cx="1646847" cy="137160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4150" y="2771775"/>
            <a:ext cx="8759825" cy="22098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Jan 05, 2018 3:34:20 PM org.springframework.context.support.AbstractApplicationContext prepareRefresh</a:t>
            </a:r>
          </a:p>
          <a:p>
            <a:r>
              <a:rPr lang="en-US" sz="800" dirty="0"/>
              <a:t>INFO: Refreshing org.springframework.context.support.ClassPathXmlApplicationContext@69663380: startup date [Fri Jan 05 15:34:20 IST 2018]; root of context hierarchy</a:t>
            </a:r>
          </a:p>
          <a:p>
            <a:r>
              <a:rPr lang="en-US" sz="800" dirty="0"/>
              <a:t>Jan 05, 2018 3:34:20 PM org.springframework.beans.factory.xml.XmlBeanDefinitionReader loadBeanDefinitions</a:t>
            </a:r>
          </a:p>
          <a:p>
            <a:r>
              <a:rPr lang="en-US" sz="800" dirty="0"/>
              <a:t>INFO: Loading XML bean definitions from class path resource [applicationContext.xml]</a:t>
            </a:r>
          </a:p>
          <a:p>
            <a:r>
              <a:rPr lang="en-US" sz="800" dirty="0"/>
              <a:t>FruitSeller(String name, String emailId) constructor is called by the Spring container</a:t>
            </a:r>
          </a:p>
          <a:p>
            <a:r>
              <a:rPr lang="en-US" sz="800" dirty="0"/>
              <a:t>FruitSeller(String name, String emailId) constructor is called by the Spring container</a:t>
            </a:r>
          </a:p>
          <a:p>
            <a:r>
              <a:rPr lang="en-US" sz="800" dirty="0"/>
              <a:t>Fruit(String name, String color) constructor is called by the Spring container</a:t>
            </a:r>
          </a:p>
          <a:p>
            <a:r>
              <a:rPr lang="en-US" sz="800" dirty="0"/>
              <a:t>Fruit(String name, String color) constructor is called by the Spring container</a:t>
            </a:r>
          </a:p>
          <a:p>
            <a:r>
              <a:rPr lang="en-US" sz="800" dirty="0"/>
              <a:t>FruitInfo(Map&lt;FruitSeller, Fruit&gt; mapOfFruitSellerAndFruit) constructor is called by the Spring container</a:t>
            </a:r>
          </a:p>
          <a:p>
            <a:r>
              <a:rPr lang="en-US" sz="800" dirty="0"/>
              <a:t>---------------------------------------</a:t>
            </a:r>
          </a:p>
          <a:p>
            <a:r>
              <a:rPr lang="en-US" sz="800" dirty="0"/>
              <a:t>Got fruitInfo object from the ApplicationContext(Spring container)</a:t>
            </a:r>
          </a:p>
          <a:p>
            <a:r>
              <a:rPr lang="en-US" sz="800" dirty="0"/>
              <a:t>FruitInfo [mapOfFruitSellerAndFruit={FruitSeller [name=Peter, emailId=Peter@yahoo.com]=Fruit [name=Apple, color=Red], FruitSeller [name=John, emailId=John@gmail.com]=Fruit [name=Grapes, color=Violet]}]</a:t>
            </a:r>
          </a:p>
          <a:p>
            <a:r>
              <a:rPr lang="en-US" sz="800" dirty="0"/>
              <a:t>FruitSeller = FruitSeller [name=Peter, emailId=Peter@yahoo.com], Fruit = Fruit [name=Apple, color=Red]</a:t>
            </a:r>
          </a:p>
          <a:p>
            <a:r>
              <a:rPr lang="en-US" sz="800" dirty="0"/>
              <a:t>FruitSeller = FruitSeller [name=John, emailId=John@gmail.com], Fruit = Fruit [name=Grapes, color=Violet]</a:t>
            </a:r>
          </a:p>
          <a:p>
            <a:pPr algn="ctr"/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01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Setter</a:t>
            </a:r>
            <a:r>
              <a:rPr lang="en-US" sz="1200" dirty="0" smtClean="0"/>
              <a:t> </a:t>
            </a:r>
            <a:r>
              <a:rPr lang="en-US" sz="1200" dirty="0"/>
              <a:t>Injection with </a:t>
            </a:r>
            <a:r>
              <a:rPr lang="en-US" sz="1200" dirty="0" smtClean="0"/>
              <a:t>Map </a:t>
            </a:r>
            <a:r>
              <a:rPr lang="en-US" sz="1200" dirty="0"/>
              <a:t>having Dependent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55613"/>
            <a:ext cx="5064125" cy="216739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82127</TotalTime>
  <Words>349</Words>
  <Application>Microsoft Office PowerPoint</Application>
  <PresentationFormat>Custom</PresentationFormat>
  <Paragraphs>56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8605</cp:revision>
  <dcterms:created xsi:type="dcterms:W3CDTF">2006-08-16T00:00:00Z</dcterms:created>
  <dcterms:modified xsi:type="dcterms:W3CDTF">2018-01-19T10:50:06Z</dcterms:modified>
</cp:coreProperties>
</file>