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7"/>
  </p:notesMasterIdLst>
  <p:sldIdLst>
    <p:sldId id="444" r:id="rId2"/>
    <p:sldId id="445" r:id="rId3"/>
    <p:sldId id="443" r:id="rId4"/>
    <p:sldId id="446" r:id="rId5"/>
    <p:sldId id="447" r:id="rId6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10/15/2018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4" y="735025"/>
            <a:ext cx="4968875" cy="284187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5743574" y="1573226"/>
            <a:ext cx="3352800" cy="1524000"/>
          </a:xfrm>
          <a:prstGeom prst="wedgeRoundRectCallout">
            <a:avLst>
              <a:gd name="adj1" fmla="val -140153"/>
              <a:gd name="adj2" fmla="val 18494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Font typeface="Wingdings" pitchFamily="2" charset="2"/>
              <a:buChar char="ü"/>
            </a:pPr>
            <a:r>
              <a:rPr lang="en-US" sz="1200" dirty="0"/>
              <a:t>Sometimes delays and rates are not enough, and we need the flexibility of a </a:t>
            </a:r>
            <a:r>
              <a:rPr lang="en-US" sz="1200" dirty="0">
                <a:solidFill>
                  <a:srgbClr val="FF0000"/>
                </a:solidFill>
              </a:rPr>
              <a:t>cron </a:t>
            </a:r>
            <a:r>
              <a:rPr lang="en-US" sz="1200" dirty="0"/>
              <a:t>expression to control the schedule of our </a:t>
            </a:r>
            <a:r>
              <a:rPr lang="en-US" sz="1200" dirty="0" smtClean="0"/>
              <a:t>tasks</a:t>
            </a:r>
          </a:p>
          <a:p>
            <a:pPr marL="228600" indent="-228600">
              <a:buFont typeface="Wingdings" pitchFamily="2" charset="2"/>
              <a:buChar char="ü"/>
            </a:pPr>
            <a:endParaRPr lang="en-US" sz="1200" dirty="0"/>
          </a:p>
          <a:p>
            <a:pPr marL="228600" indent="-228600">
              <a:buFont typeface="Wingdings" pitchFamily="2" charset="2"/>
              <a:buChar char="ü"/>
            </a:pPr>
            <a:r>
              <a:rPr lang="en-US" sz="1200" dirty="0"/>
              <a:t>I</a:t>
            </a:r>
            <a:r>
              <a:rPr lang="en-US" sz="1200" dirty="0" smtClean="0"/>
              <a:t>n </a:t>
            </a:r>
            <a:r>
              <a:rPr lang="en-US" sz="1200" dirty="0"/>
              <a:t>this example, that we’re scheduling a task to be executed </a:t>
            </a:r>
            <a:r>
              <a:rPr lang="en-US" sz="1200" dirty="0" smtClean="0"/>
              <a:t>on Every </a:t>
            </a:r>
            <a:r>
              <a:rPr lang="en-US" sz="1200" dirty="0"/>
              <a:t>minute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3248023" y="407988"/>
            <a:ext cx="3048000" cy="654075"/>
          </a:xfrm>
          <a:prstGeom prst="wedgeRoundRectCallout">
            <a:avLst>
              <a:gd name="adj1" fmla="val -105252"/>
              <a:gd name="adj2" fmla="val 145941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0000"/>
                </a:solidFill>
              </a:rPr>
              <a:t>@EnableScheduling</a:t>
            </a:r>
            <a:r>
              <a:rPr lang="en-US" sz="1200" dirty="0"/>
              <a:t> ensures that a background task executor is created. Without it, nothing gets scheduled.</a:t>
            </a:r>
          </a:p>
        </p:txBody>
      </p:sp>
      <p:sp>
        <p:nvSpPr>
          <p:cNvPr id="6" name="Rectangle 5"/>
          <p:cNvSpPr/>
          <p:nvPr/>
        </p:nvSpPr>
        <p:spPr>
          <a:xfrm>
            <a:off x="1133474" y="3630626"/>
            <a:ext cx="7277099" cy="6463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The simple rules that need to be followed to annotate a method with </a:t>
            </a:r>
            <a:r>
              <a:rPr lang="en-US" sz="1200" i="1" dirty="0"/>
              <a:t>@Scheduled</a:t>
            </a:r>
            <a:r>
              <a:rPr lang="en-US" sz="1200" dirty="0"/>
              <a:t> are: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a method should have void return type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a method should not accept any parameters</a:t>
            </a:r>
          </a:p>
        </p:txBody>
      </p:sp>
      <p:sp>
        <p:nvSpPr>
          <p:cNvPr id="10" name="Flowchart: Alternate Process 9"/>
          <p:cNvSpPr/>
          <p:nvPr/>
        </p:nvSpPr>
        <p:spPr>
          <a:xfrm>
            <a:off x="76200" y="4572000"/>
            <a:ext cx="3044825" cy="342900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@Scheduled(</a:t>
            </a:r>
            <a:r>
              <a:rPr lang="en-US" sz="1200" dirty="0" err="1"/>
              <a:t>cron</a:t>
            </a:r>
            <a:r>
              <a:rPr lang="en-US" sz="1200" dirty="0"/>
              <a:t> = "${</a:t>
            </a:r>
            <a:r>
              <a:rPr lang="en-US" sz="1200" dirty="0" err="1"/>
              <a:t>cron.expression</a:t>
            </a:r>
            <a:r>
              <a:rPr lang="en-US" sz="1200" dirty="0"/>
              <a:t>}")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3914774" y="4419600"/>
            <a:ext cx="3657600" cy="535686"/>
          </a:xfrm>
          <a:prstGeom prst="wedgeRoundRectCallout">
            <a:avLst>
              <a:gd name="adj1" fmla="val -71614"/>
              <a:gd name="adj2" fmla="val 5335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 smtClean="0"/>
          </a:p>
          <a:p>
            <a:r>
              <a:rPr lang="en-US" sz="800" dirty="0" smtClean="0"/>
              <a:t>Hardcoding </a:t>
            </a:r>
            <a:r>
              <a:rPr lang="en-US" sz="800" dirty="0"/>
              <a:t>these schedules is simple, but usually, you need to be able to control the schedule without re-compiling and re-deploying the entire app.</a:t>
            </a:r>
          </a:p>
          <a:p>
            <a:r>
              <a:rPr lang="en-US" sz="800" dirty="0"/>
              <a:t>We’ll make use of Spring Expressions to externalize the configuration of the tasks – and we’ll store these in properties files:</a:t>
            </a:r>
          </a:p>
          <a:p>
            <a:pPr algn="ctr"/>
            <a:endParaRPr lang="en-US" sz="800" dirty="0"/>
          </a:p>
        </p:txBody>
      </p:sp>
      <p:sp>
        <p:nvSpPr>
          <p:cNvPr id="12" name="Rectangle 11"/>
          <p:cNvSpPr/>
          <p:nvPr/>
        </p:nvSpPr>
        <p:spPr>
          <a:xfrm>
            <a:off x="1981200" y="27801"/>
            <a:ext cx="558959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Schedule a Task using </a:t>
            </a:r>
            <a:r>
              <a:rPr lang="en-US" sz="1200" dirty="0" err="1"/>
              <a:t>Cron</a:t>
            </a:r>
            <a:r>
              <a:rPr lang="en-US" sz="1200" dirty="0"/>
              <a:t> </a:t>
            </a:r>
            <a:r>
              <a:rPr lang="en-US" sz="1200" dirty="0"/>
              <a:t>Expressions[Configuring scheduled tasks using </a:t>
            </a:r>
            <a:r>
              <a:rPr lang="en-US" sz="1200" dirty="0" smtClean="0"/>
              <a:t>Annotation]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4486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263" y="1381125"/>
            <a:ext cx="6211887" cy="22669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7" name="Rectangle 6"/>
          <p:cNvSpPr/>
          <p:nvPr/>
        </p:nvSpPr>
        <p:spPr>
          <a:xfrm>
            <a:off x="1981200" y="27801"/>
            <a:ext cx="558959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Schedule a Task using </a:t>
            </a:r>
            <a:r>
              <a:rPr lang="en-US" sz="1200" dirty="0" err="1"/>
              <a:t>Cron</a:t>
            </a:r>
            <a:r>
              <a:rPr lang="en-US" sz="1200" dirty="0"/>
              <a:t> </a:t>
            </a:r>
            <a:r>
              <a:rPr lang="en-US" sz="1200" dirty="0"/>
              <a:t>Expressions[Configuring scheduled tasks using </a:t>
            </a:r>
            <a:r>
              <a:rPr lang="en-US" sz="1200" dirty="0" smtClean="0"/>
              <a:t>Annotation]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41540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65139"/>
            <a:ext cx="6021387" cy="243046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124200"/>
            <a:ext cx="8877300" cy="1584441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8" name="Rectangle 7"/>
          <p:cNvSpPr/>
          <p:nvPr/>
        </p:nvSpPr>
        <p:spPr>
          <a:xfrm>
            <a:off x="1981200" y="27801"/>
            <a:ext cx="558959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Schedule a Task using </a:t>
            </a:r>
            <a:r>
              <a:rPr lang="en-US" sz="1200" dirty="0" err="1"/>
              <a:t>Cron</a:t>
            </a:r>
            <a:r>
              <a:rPr lang="en-US" sz="1200" dirty="0"/>
              <a:t> </a:t>
            </a:r>
            <a:r>
              <a:rPr lang="en-US" sz="1200" dirty="0"/>
              <a:t>Expressions[Configuring scheduled tasks using </a:t>
            </a:r>
            <a:r>
              <a:rPr lang="en-US" sz="1200" dirty="0" smtClean="0"/>
              <a:t>Annotation]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6214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1524000"/>
            <a:ext cx="8535987" cy="19050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7" name="Rectangle 6"/>
          <p:cNvSpPr/>
          <p:nvPr/>
        </p:nvSpPr>
        <p:spPr>
          <a:xfrm>
            <a:off x="1981200" y="27801"/>
            <a:ext cx="558959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Schedule a Task using </a:t>
            </a:r>
            <a:r>
              <a:rPr lang="en-US" sz="1200" dirty="0" err="1"/>
              <a:t>Cron</a:t>
            </a:r>
            <a:r>
              <a:rPr lang="en-US" sz="1200" dirty="0"/>
              <a:t> </a:t>
            </a:r>
            <a:r>
              <a:rPr lang="en-US" sz="1200" dirty="0"/>
              <a:t>Expressions[Configuring scheduled tasks using </a:t>
            </a:r>
            <a:r>
              <a:rPr lang="en-US" sz="1200" dirty="0" smtClean="0"/>
              <a:t>Annotation]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21306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73200" y="1371600"/>
            <a:ext cx="6350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https://www.freeformatter.com/cron-expression-generator-quartz.html</a:t>
            </a:r>
          </a:p>
        </p:txBody>
      </p:sp>
      <p:sp>
        <p:nvSpPr>
          <p:cNvPr id="7" name="Rectangle 6"/>
          <p:cNvSpPr/>
          <p:nvPr/>
        </p:nvSpPr>
        <p:spPr>
          <a:xfrm>
            <a:off x="1981200" y="27801"/>
            <a:ext cx="558959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Schedule a Task using </a:t>
            </a:r>
            <a:r>
              <a:rPr lang="en-US" sz="1200" dirty="0" err="1"/>
              <a:t>Cron</a:t>
            </a:r>
            <a:r>
              <a:rPr lang="en-US" sz="1200" dirty="0"/>
              <a:t> </a:t>
            </a:r>
            <a:r>
              <a:rPr lang="en-US" sz="1200" dirty="0"/>
              <a:t>Expressions[Configuring scheduled tasks using </a:t>
            </a:r>
            <a:r>
              <a:rPr lang="en-US" sz="1200" dirty="0" smtClean="0"/>
              <a:t>Annotation]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76166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82677</TotalTime>
  <Words>188</Words>
  <Application>Microsoft Office PowerPoint</Application>
  <PresentationFormat>Custom</PresentationFormat>
  <Paragraphs>22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9079</cp:revision>
  <dcterms:created xsi:type="dcterms:W3CDTF">2006-08-16T00:00:00Z</dcterms:created>
  <dcterms:modified xsi:type="dcterms:W3CDTF">2018-10-15T09:16:30Z</dcterms:modified>
</cp:coreProperties>
</file>