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45" r:id="rId2"/>
    <p:sldId id="44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1400175"/>
            <a:ext cx="4762500" cy="34671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62200" y="35739"/>
            <a:ext cx="472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Schedule a Task at a Fixed </a:t>
            </a:r>
            <a:r>
              <a:rPr lang="en-US" sz="1200" dirty="0" smtClean="0"/>
              <a:t>Rate [</a:t>
            </a:r>
            <a:r>
              <a:rPr lang="en-US" sz="1200" dirty="0"/>
              <a:t>Configuring scheduled tasks using </a:t>
            </a:r>
            <a:r>
              <a:rPr lang="en-US" sz="1200" dirty="0" smtClean="0"/>
              <a:t>XML]</a:t>
            </a:r>
            <a:endParaRPr lang="en-US" sz="12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001000" y="211455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8448675" y="2733675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277100" y="2733675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484188"/>
            <a:ext cx="4083050" cy="20955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4" name="Rounded Rectangular Callout 13"/>
          <p:cNvSpPr/>
          <p:nvPr/>
        </p:nvSpPr>
        <p:spPr>
          <a:xfrm>
            <a:off x="577850" y="2971799"/>
            <a:ext cx="3048000" cy="1895475"/>
          </a:xfrm>
          <a:prstGeom prst="wedgeRoundRectCallout">
            <a:avLst>
              <a:gd name="adj1" fmla="val 103498"/>
              <a:gd name="adj2" fmla="val 2284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Wingdings" pitchFamily="2" charset="2"/>
              <a:buChar char="ü"/>
            </a:pPr>
            <a:endParaRPr lang="en-US" sz="1000" dirty="0" smtClean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000" dirty="0" smtClean="0"/>
              <a:t>NOTE</a:t>
            </a:r>
            <a:r>
              <a:rPr lang="en-US" sz="1000" dirty="0"/>
              <a:t>: This example uses </a:t>
            </a:r>
            <a:r>
              <a:rPr lang="en-US" sz="1000" dirty="0">
                <a:solidFill>
                  <a:srgbClr val="FF0000"/>
                </a:solidFill>
              </a:rPr>
              <a:t>fixedRate</a:t>
            </a:r>
            <a:r>
              <a:rPr lang="en-US" sz="1000" dirty="0"/>
              <a:t>, which specifies the interval between method invocations measured from the start time of each invocation</a:t>
            </a:r>
            <a:r>
              <a:rPr lang="en-US" sz="1000" dirty="0" smtClean="0"/>
              <a:t>.</a:t>
            </a:r>
          </a:p>
          <a:p>
            <a:pPr marL="228600" indent="-228600">
              <a:buFont typeface="Wingdings" pitchFamily="2" charset="2"/>
              <a:buChar char="ü"/>
            </a:pPr>
            <a:endParaRPr lang="en-US" sz="1000" dirty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000" dirty="0"/>
              <a:t>Note that the beginning of the task execution </a:t>
            </a:r>
            <a:r>
              <a:rPr lang="en-US" sz="1000" b="1" dirty="0"/>
              <a:t>doesn’t wait for the completion of the previous </a:t>
            </a:r>
            <a:r>
              <a:rPr lang="en-US" sz="1000" b="1" dirty="0" smtClean="0"/>
              <a:t>execution</a:t>
            </a:r>
            <a:r>
              <a:rPr lang="en-US" sz="1000" dirty="0" smtClean="0"/>
              <a:t>.This </a:t>
            </a:r>
            <a:r>
              <a:rPr lang="en-US" sz="1000" dirty="0"/>
              <a:t>option should be used when each execution of the task is independent.</a:t>
            </a:r>
          </a:p>
          <a:p>
            <a:pPr marL="228600" indent="-228600">
              <a:buFont typeface="Wingdings" pitchFamily="2" charset="2"/>
              <a:buChar char="ü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4154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5139"/>
            <a:ext cx="6021387" cy="24304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9" name="Rectangle 8"/>
          <p:cNvSpPr/>
          <p:nvPr/>
        </p:nvSpPr>
        <p:spPr>
          <a:xfrm>
            <a:off x="2362200" y="35739"/>
            <a:ext cx="4724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Schedule a Task at a Fixed </a:t>
            </a:r>
            <a:r>
              <a:rPr lang="en-US" sz="1200" dirty="0" smtClean="0"/>
              <a:t>Rate [</a:t>
            </a:r>
            <a:r>
              <a:rPr lang="en-US" sz="1200" dirty="0"/>
              <a:t>Configuring scheduled tasks using </a:t>
            </a:r>
            <a:r>
              <a:rPr lang="en-US" sz="1200" dirty="0" smtClean="0"/>
              <a:t>XML]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122166"/>
            <a:ext cx="8877300" cy="1716533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82766</TotalTime>
  <Words>35</Words>
  <Application>Microsoft Office PowerPoint</Application>
  <PresentationFormat>Custom</PresentationFormat>
  <Paragraphs>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9082</cp:revision>
  <dcterms:created xsi:type="dcterms:W3CDTF">2006-08-16T00:00:00Z</dcterms:created>
  <dcterms:modified xsi:type="dcterms:W3CDTF">2018-10-12T07:24:29Z</dcterms:modified>
</cp:coreProperties>
</file>