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4" r:id="rId2"/>
    <p:sldId id="443" r:id="rId3"/>
    <p:sldId id="446" r:id="rId4"/>
    <p:sldId id="447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1953169"/>
            <a:ext cx="4079875" cy="29236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35739"/>
            <a:ext cx="510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</a:t>
            </a:r>
            <a:r>
              <a:rPr lang="en-US" sz="1200" dirty="0" err="1"/>
              <a:t>Cron</a:t>
            </a:r>
            <a:r>
              <a:rPr lang="en-US" sz="1200" dirty="0"/>
              <a:t> </a:t>
            </a:r>
            <a:r>
              <a:rPr lang="en-US" sz="1200" dirty="0"/>
              <a:t>Expressions[Configuring scheduled tasks using XML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12775" y="3345792"/>
            <a:ext cx="3654425" cy="1524000"/>
          </a:xfrm>
          <a:prstGeom prst="wedgeRoundRectCallout">
            <a:avLst>
              <a:gd name="adj1" fmla="val 95642"/>
              <a:gd name="adj2" fmla="val 1911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Sometimes delays and rates are not enough, and we need the flexibility of a </a:t>
            </a:r>
            <a:r>
              <a:rPr lang="en-US" sz="1200" dirty="0">
                <a:solidFill>
                  <a:srgbClr val="FF0000"/>
                </a:solidFill>
              </a:rPr>
              <a:t>cron </a:t>
            </a:r>
            <a:r>
              <a:rPr lang="en-US" sz="1200" dirty="0"/>
              <a:t>expression to control the schedule of our </a:t>
            </a:r>
            <a:r>
              <a:rPr lang="en-US" sz="1200" dirty="0" smtClean="0"/>
              <a:t>tasks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I</a:t>
            </a:r>
            <a:r>
              <a:rPr lang="en-US" sz="1200" dirty="0" smtClean="0"/>
              <a:t>n </a:t>
            </a:r>
            <a:r>
              <a:rPr lang="en-US" sz="1200" dirty="0"/>
              <a:t>this example, that we’re scheduling a task to be executed </a:t>
            </a:r>
            <a:r>
              <a:rPr lang="en-US" sz="1200" dirty="0" smtClean="0"/>
              <a:t>on </a:t>
            </a:r>
            <a:r>
              <a:rPr lang="en-US" sz="1200" dirty="0" smtClean="0"/>
              <a:t>Every 10 secs on MON-FRI.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4940300" cy="251752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4" name="Straight Arrow Connector 13"/>
          <p:cNvCxnSpPr/>
          <p:nvPr/>
        </p:nvCxnSpPr>
        <p:spPr>
          <a:xfrm flipH="1">
            <a:off x="8229600" y="2514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43800" y="3124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458200" y="3276600"/>
            <a:ext cx="381000" cy="138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35739"/>
            <a:ext cx="510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</a:t>
            </a:r>
            <a:r>
              <a:rPr lang="en-US" sz="1200" dirty="0" err="1"/>
              <a:t>Cron</a:t>
            </a:r>
            <a:r>
              <a:rPr lang="en-US" sz="1200" dirty="0"/>
              <a:t> </a:t>
            </a:r>
            <a:r>
              <a:rPr lang="en-US" sz="1200" dirty="0"/>
              <a:t>Expressions[Configuring scheduled tasks using XML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74663"/>
            <a:ext cx="6059487" cy="2333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53278"/>
            <a:ext cx="8836026" cy="170447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24000"/>
            <a:ext cx="8535987" cy="1905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133600" y="35739"/>
            <a:ext cx="510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</a:t>
            </a:r>
            <a:r>
              <a:rPr lang="en-US" sz="1200" dirty="0" err="1"/>
              <a:t>Cron</a:t>
            </a:r>
            <a:r>
              <a:rPr lang="en-US" sz="1200" dirty="0"/>
              <a:t> </a:t>
            </a:r>
            <a:r>
              <a:rPr lang="en-US" sz="1200" dirty="0"/>
              <a:t>Expressions[Configuring scheduled tasks using XML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130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3200" y="1371600"/>
            <a:ext cx="635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https://www.freeformatter.com/cron-expression-generator-quartz.html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35739"/>
            <a:ext cx="510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</a:t>
            </a:r>
            <a:r>
              <a:rPr lang="en-US" sz="1200" dirty="0" err="1"/>
              <a:t>Cron</a:t>
            </a:r>
            <a:r>
              <a:rPr lang="en-US" sz="1200" dirty="0"/>
              <a:t> </a:t>
            </a:r>
            <a:r>
              <a:rPr lang="en-US" sz="1200" dirty="0"/>
              <a:t>Expressions[Configuring scheduled tasks using XML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616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82686</TotalTime>
  <Words>94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9085</cp:revision>
  <dcterms:created xsi:type="dcterms:W3CDTF">2006-08-16T00:00:00Z</dcterms:created>
  <dcterms:modified xsi:type="dcterms:W3CDTF">2018-10-15T09:22:07Z</dcterms:modified>
</cp:coreProperties>
</file>