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243163" cy="26729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35739"/>
            <a:ext cx="2967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</a:t>
            </a:r>
            <a:r>
              <a:rPr lang="en-US" sz="1200" dirty="0"/>
              <a:t>NamedParameterJdbcDaoSupport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38600" y="1219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19800" y="196215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6477000" y="1447800"/>
            <a:ext cx="1600200" cy="385572"/>
          </a:xfrm>
          <a:prstGeom prst="wedgeRoundRectCallout">
            <a:avLst>
              <a:gd name="adj1" fmla="val -67857"/>
              <a:gd name="adj2" fmla="val 8473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Named Parameters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82582</TotalTime>
  <Words>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8978</cp:revision>
  <dcterms:created xsi:type="dcterms:W3CDTF">2006-08-16T00:00:00Z</dcterms:created>
  <dcterms:modified xsi:type="dcterms:W3CDTF">2018-07-09T09:23:46Z</dcterms:modified>
</cp:coreProperties>
</file>