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36" r:id="rId2"/>
    <p:sldId id="437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65138"/>
            <a:ext cx="4800600" cy="437313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6500"/>
            <a:ext cx="5248275" cy="17621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28800" y="838200"/>
            <a:ext cx="5791200" cy="1280922"/>
          </a:xfrm>
          <a:prstGeom prst="wedgeRoundRectCallout">
            <a:avLst>
              <a:gd name="adj1" fmla="val -50767"/>
              <a:gd name="adj2" fmla="val 79755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constructor-arg element invokes the constructor. In such case, parameterized constructor of int type will be invoked. The value attribute of constructor-arg element will assign the specified value. The type attribute specifies that int parameter constructor will be invoked</a:t>
            </a:r>
            <a:r>
              <a:rPr lang="en-US" sz="1200" dirty="0"/>
              <a:t>. In this example Employee(</a:t>
            </a:r>
            <a:r>
              <a:rPr lang="en-US" sz="1200" b="1" dirty="0"/>
              <a:t>int</a:t>
            </a:r>
            <a:r>
              <a:rPr lang="en-US" sz="1200" b="1" dirty="0"/>
              <a:t> </a:t>
            </a:r>
            <a:r>
              <a:rPr lang="en-US" sz="1200" b="1" dirty="0" smtClean="0"/>
              <a:t>id)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801"/>
            <a:ext cx="4114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Dependency Injection by </a:t>
            </a:r>
            <a:r>
              <a:rPr lang="en-US" sz="1200" dirty="0" smtClean="0"/>
              <a:t>Constructor - </a:t>
            </a:r>
            <a:r>
              <a:rPr lang="en-US" sz="1200" dirty="0"/>
              <a:t>Injecting primitive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465138"/>
            <a:ext cx="5811837" cy="281146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3543300"/>
            <a:ext cx="8207375" cy="14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80543</TotalTime>
  <Words>112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8442</cp:revision>
  <dcterms:created xsi:type="dcterms:W3CDTF">2006-08-16T00:00:00Z</dcterms:created>
  <dcterms:modified xsi:type="dcterms:W3CDTF">2017-12-27T13:21:04Z</dcterms:modified>
</cp:coreProperties>
</file>