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6" r:id="rId2"/>
    <p:sldId id="437" r:id="rId3"/>
    <p:sldId id="438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486025"/>
            <a:ext cx="5572125" cy="17907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</a:t>
            </a:r>
            <a:r>
              <a:rPr lang="en-US" sz="1200" dirty="0" smtClean="0">
                <a:solidFill>
                  <a:srgbClr val="C00000"/>
                </a:solidFill>
              </a:rPr>
              <a:t>String</a:t>
            </a:r>
            <a:r>
              <a:rPr lang="en-US" sz="1200" dirty="0" smtClean="0"/>
              <a:t> type </a:t>
            </a:r>
            <a:r>
              <a:rPr lang="en-US" sz="1200" dirty="0"/>
              <a:t>will be invoked. The value attribute of constructor-arg element will assign the specified value. The type attribute specifies that </a:t>
            </a:r>
            <a:r>
              <a:rPr lang="en-US" sz="1200" dirty="0" smtClean="0">
                <a:solidFill>
                  <a:srgbClr val="C00000"/>
                </a:solidFill>
              </a:rPr>
              <a:t>String </a:t>
            </a:r>
            <a:r>
              <a:rPr lang="en-US" sz="1200" dirty="0"/>
              <a:t>parameter constructor will be invoked</a:t>
            </a:r>
            <a:r>
              <a:rPr lang="en-US" sz="1200" dirty="0"/>
              <a:t>. In this example </a:t>
            </a:r>
            <a:r>
              <a:rPr lang="en-US" sz="1200" dirty="0" smtClean="0"/>
              <a:t>Employee(</a:t>
            </a:r>
            <a:r>
              <a:rPr lang="en-US" sz="1200" b="1" dirty="0" smtClean="0"/>
              <a:t>String </a:t>
            </a:r>
            <a:r>
              <a:rPr lang="en-US" sz="1200" b="1" dirty="0"/>
              <a:t>name)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3657600"/>
            <a:ext cx="8169275" cy="1295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80546</TotalTime>
  <Words>112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8446</cp:revision>
  <dcterms:created xsi:type="dcterms:W3CDTF">2006-08-16T00:00:00Z</dcterms:created>
  <dcterms:modified xsi:type="dcterms:W3CDTF">2017-12-27T13:20:32Z</dcterms:modified>
</cp:coreProperties>
</file>