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806825" cy="366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135112"/>
            <a:ext cx="4187825" cy="76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503"/>
            <a:ext cx="3390900" cy="361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1676400" y="990600"/>
            <a:ext cx="396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" y="2647950"/>
            <a:ext cx="4014786" cy="231029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81" y="2657475"/>
            <a:ext cx="3814762" cy="23007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07975" y="465138"/>
            <a:ext cx="8478837" cy="6016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framework, whenever a bean is used for only one particular property, it’s advise to declare it as an inner bean. And the inner bean is supported both in setter injection ‘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‘ and constructor injection ‘</a:t>
            </a:r>
            <a:r>
              <a:rPr lang="en-US" sz="1200" dirty="0">
                <a:solidFill>
                  <a:srgbClr val="FF0000"/>
                </a:solidFill>
              </a:rPr>
              <a:t>constructor-</a:t>
            </a:r>
            <a:r>
              <a:rPr lang="en-US" sz="1200" dirty="0" err="1">
                <a:solidFill>
                  <a:srgbClr val="FF0000"/>
                </a:solidFill>
              </a:rPr>
              <a:t>arg</a:t>
            </a:r>
            <a:r>
              <a:rPr lang="en-US" sz="1200" dirty="0"/>
              <a:t>‘.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155575" y="1600200"/>
            <a:ext cx="3667125" cy="612648"/>
          </a:xfrm>
          <a:prstGeom prst="wedgeRectCallout">
            <a:avLst>
              <a:gd name="adj1" fmla="val -19534"/>
              <a:gd name="adj2" fmla="val 132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Often times, </a:t>
            </a:r>
            <a:r>
              <a:rPr lang="en-US" sz="1200" dirty="0" smtClean="0"/>
              <a:t>we </a:t>
            </a:r>
            <a:r>
              <a:rPr lang="en-US" sz="1200" dirty="0"/>
              <a:t>may use ‘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‘ attribute to reference the </a:t>
            </a:r>
            <a:r>
              <a:rPr lang="en-US" sz="1200" dirty="0" smtClean="0"/>
              <a:t>“address” </a:t>
            </a:r>
            <a:r>
              <a:rPr lang="en-US" sz="1200" dirty="0"/>
              <a:t>bean into </a:t>
            </a:r>
            <a:r>
              <a:rPr lang="en-US" sz="1200" dirty="0" smtClean="0"/>
              <a:t>“employee” </a:t>
            </a:r>
            <a:r>
              <a:rPr lang="en-US" sz="1200" dirty="0"/>
              <a:t>bean, </a:t>
            </a:r>
            <a:r>
              <a:rPr lang="en-US" sz="1200" dirty="0" smtClean="0"/>
              <a:t>address </a:t>
            </a:r>
            <a:r>
              <a:rPr lang="en-US" sz="1200" dirty="0"/>
              <a:t>property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953000" y="1295400"/>
            <a:ext cx="3667125" cy="936498"/>
          </a:xfrm>
          <a:prstGeom prst="wedgeRectCallout">
            <a:avLst>
              <a:gd name="adj1" fmla="val -12521"/>
              <a:gd name="adj2" fmla="val 10500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general, it’s fine to reference like this, </a:t>
            </a:r>
            <a:r>
              <a:rPr lang="en-US" sz="1200" dirty="0" smtClean="0"/>
              <a:t>, but </a:t>
            </a:r>
            <a:r>
              <a:rPr lang="en-US" sz="1200" dirty="0"/>
              <a:t>since the </a:t>
            </a:r>
            <a:r>
              <a:rPr lang="en-US" sz="1200" dirty="0" smtClean="0"/>
              <a:t>‘</a:t>
            </a:r>
            <a:r>
              <a:rPr lang="en-US" sz="1200" dirty="0" err="1" smtClean="0"/>
              <a:t>TamilNadu</a:t>
            </a:r>
            <a:r>
              <a:rPr lang="en-US" sz="1200" dirty="0" smtClean="0"/>
              <a:t>’ address </a:t>
            </a:r>
            <a:r>
              <a:rPr lang="en-US" sz="1200" dirty="0"/>
              <a:t>bean is only used for </a:t>
            </a:r>
            <a:r>
              <a:rPr lang="en-US" sz="1200" dirty="0" smtClean="0"/>
              <a:t>employee </a:t>
            </a:r>
            <a:r>
              <a:rPr lang="en-US" sz="1200" dirty="0"/>
              <a:t>bean only, it’s better to declare this </a:t>
            </a:r>
            <a:r>
              <a:rPr lang="en-US" sz="1200" dirty="0" err="1"/>
              <a:t>TamilNadu</a:t>
            </a:r>
            <a:r>
              <a:rPr lang="en-US" sz="1200" dirty="0"/>
              <a:t>’ address bean</a:t>
            </a:r>
            <a:r>
              <a:rPr lang="en-US" sz="1200" dirty="0" smtClean="0"/>
              <a:t> </a:t>
            </a:r>
            <a:r>
              <a:rPr lang="en-US" sz="1200" dirty="0"/>
              <a:t>as an inner bean as </a:t>
            </a:r>
            <a:r>
              <a:rPr lang="en-US" sz="1200" dirty="0" smtClean="0"/>
              <a:t>below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1323201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" y="2379702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7275" y="2378154"/>
            <a:ext cx="26321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40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2986" y="21838"/>
            <a:ext cx="24368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inner bean </a:t>
            </a:r>
            <a:r>
              <a:rPr lang="en-US" sz="1200" dirty="0" smtClean="0"/>
              <a:t>– Setter Injection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465139"/>
            <a:ext cx="509270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32905"/>
            <a:ext cx="8531225" cy="13032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68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82275</TotalTime>
  <Words>135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8745</cp:revision>
  <dcterms:created xsi:type="dcterms:W3CDTF">2006-08-16T00:00:00Z</dcterms:created>
  <dcterms:modified xsi:type="dcterms:W3CDTF">2018-02-22T11:36:47Z</dcterms:modified>
</cp:coreProperties>
</file>