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4" r:id="rId2"/>
    <p:sldId id="445" r:id="rId3"/>
    <p:sldId id="447" r:id="rId4"/>
    <p:sldId id="446" r:id="rId5"/>
    <p:sldId id="451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5176" y="1659225"/>
            <a:ext cx="7312024" cy="156966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JAXB is an acronym for </a:t>
            </a:r>
            <a:r>
              <a:rPr lang="en-US" sz="1200" b="1" dirty="0"/>
              <a:t>Java Architecture for XML Binding</a:t>
            </a:r>
            <a:r>
              <a:rPr lang="en-US" sz="1200" dirty="0"/>
              <a:t>. It allows java developers to map Java class to XML representation. JAXB can be used to marshal java objects into XML and vice-versa.</a:t>
            </a:r>
          </a:p>
          <a:p>
            <a:endParaRPr lang="en-US" sz="1200" dirty="0" smtClean="0"/>
          </a:p>
          <a:p>
            <a:r>
              <a:rPr lang="en-US" sz="1200" dirty="0" smtClean="0"/>
              <a:t>It </a:t>
            </a:r>
            <a:r>
              <a:rPr lang="en-US" sz="1200" dirty="0"/>
              <a:t>is an OXM (Object XML Mapping) or O/M framework provided by Sun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8962"/>
            <a:ext cx="4629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5026025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2438400"/>
            <a:ext cx="3505200" cy="688848"/>
          </a:xfrm>
          <a:prstGeom prst="wedgeRoundRectCallout">
            <a:avLst>
              <a:gd name="adj1" fmla="val -90378"/>
              <a:gd name="adj2" fmla="val 412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defines a bean jaxbMarshallerBean where </a:t>
            </a:r>
            <a:r>
              <a:rPr lang="en-US" sz="1200" dirty="0" smtClean="0">
                <a:solidFill>
                  <a:srgbClr val="FF0000"/>
                </a:solidFill>
              </a:rPr>
              <a:t>Company</a:t>
            </a:r>
            <a:r>
              <a:rPr lang="en-US" sz="1200" dirty="0" smtClean="0"/>
              <a:t> class </a:t>
            </a:r>
            <a:r>
              <a:rPr lang="en-US" sz="1200" dirty="0"/>
              <a:t>is bound with the </a:t>
            </a:r>
            <a:r>
              <a:rPr lang="en-US" sz="1200" dirty="0">
                <a:solidFill>
                  <a:srgbClr val="FF0000"/>
                </a:solidFill>
              </a:rPr>
              <a:t>OXM</a:t>
            </a:r>
            <a:r>
              <a:rPr lang="en-US" sz="1200" dirty="0"/>
              <a:t> framework.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JAXB Integration (Marshalling Java Object into XML)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465138"/>
            <a:ext cx="4545012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5629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289304"/>
            <a:ext cx="4114800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ounded Rectangular Callout 11"/>
          <p:cNvSpPr/>
          <p:nvPr/>
        </p:nvSpPr>
        <p:spPr>
          <a:xfrm>
            <a:off x="4962525" y="603885"/>
            <a:ext cx="3119926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82969</TotalTime>
  <Words>142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9145</cp:revision>
  <dcterms:created xsi:type="dcterms:W3CDTF">2006-08-16T00:00:00Z</dcterms:created>
  <dcterms:modified xsi:type="dcterms:W3CDTF">2018-11-08T10:14:21Z</dcterms:modified>
</cp:coreProperties>
</file>