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676400"/>
            <a:ext cx="4964113" cy="15811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3387852"/>
            <a:ext cx="3124200" cy="612648"/>
          </a:xfrm>
          <a:prstGeom prst="wedgeRoundRectCallout">
            <a:avLst>
              <a:gd name="adj1" fmla="val 30507"/>
              <a:gd name="adj2" fmla="val -14738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 </a:t>
            </a:r>
            <a:r>
              <a:rPr lang="en-US" sz="1200" b="1" dirty="0"/>
              <a:t>static factory method</a:t>
            </a:r>
            <a:r>
              <a:rPr lang="en-US" sz="1200" dirty="0"/>
              <a:t> that returns instance of </a:t>
            </a:r>
            <a:r>
              <a:rPr lang="en-US" sz="1200" b="1" dirty="0"/>
              <a:t>another </a:t>
            </a:r>
            <a:r>
              <a:rPr lang="en-US" sz="1200" b="1" dirty="0" smtClean="0"/>
              <a:t>class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143125"/>
            <a:ext cx="3534154" cy="1857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81000"/>
            <a:ext cx="3175000" cy="154386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3581400"/>
            <a:ext cx="25146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58381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Animal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9337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78411"/>
              <a:gd name="adj2" fmla="val -10522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</a:t>
            </a:r>
            <a:r>
              <a:rPr lang="en-US" sz="1100" dirty="0" smtClean="0"/>
              <a:t>Animal</a:t>
            </a:r>
            <a:r>
              <a:rPr lang="en-US" sz="1100" dirty="0" smtClean="0"/>
              <a:t> </a:t>
            </a:r>
            <a:r>
              <a:rPr lang="en-US" sz="1100" dirty="0" smtClean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</a:t>
            </a:r>
            <a:r>
              <a:rPr lang="en-US" sz="1100" dirty="0" smtClean="0"/>
              <a:t>Animal</a:t>
            </a:r>
            <a:r>
              <a:rPr lang="en-US" sz="1100" dirty="0" smtClean="0"/>
              <a:t> </a:t>
            </a:r>
            <a:r>
              <a:rPr lang="en-US" sz="1100" dirty="0" smtClean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</a:t>
            </a:r>
            <a:r>
              <a:rPr lang="en-US" sz="1100" dirty="0" smtClean="0"/>
              <a:t>Animal</a:t>
            </a:r>
            <a:r>
              <a:rPr lang="en-US" sz="1100" dirty="0" smtClean="0"/>
              <a:t> </a:t>
            </a:r>
            <a:r>
              <a:rPr lang="en-US" sz="1100" dirty="0" smtClean="0"/>
              <a:t>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88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57750" y="1573222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754621"/>
            <a:ext cx="4083050" cy="11983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65937"/>
            <a:ext cx="3175000" cy="1543863"/>
          </a:xfrm>
          <a:prstGeom prst="rect">
            <a:avLst/>
          </a:prstGeom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4" y="2295859"/>
            <a:ext cx="3108326" cy="13250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680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5597525" cy="2659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3449520"/>
            <a:ext cx="8797925" cy="13745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870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82238</TotalTime>
  <Words>89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8700</cp:revision>
  <dcterms:created xsi:type="dcterms:W3CDTF">2006-08-16T00:00:00Z</dcterms:created>
  <dcterms:modified xsi:type="dcterms:W3CDTF">2018-02-16T13:17:26Z</dcterms:modified>
</cp:coreProperties>
</file>