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814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Collection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4343400" cy="43002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5814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Collection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0942"/>
            <a:ext cx="5076825" cy="31146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685800"/>
            <a:ext cx="7083425" cy="1060260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4467"/>
              <a:gd name="adj2" fmla="val -168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Collection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  <a:endCxn id="26" idx="0"/>
          </p:cNvCxnSpPr>
          <p:nvPr/>
        </p:nvCxnSpPr>
        <p:spPr>
          <a:xfrm>
            <a:off x="1683277" y="2867799"/>
            <a:ext cx="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Collection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" y="3352800"/>
            <a:ext cx="3187700" cy="16328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9" y="160338"/>
            <a:ext cx="3013627" cy="30686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Collection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578475" cy="27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434301"/>
            <a:ext cx="8677275" cy="14584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80633</TotalTime>
  <Words>133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8533</cp:revision>
  <dcterms:created xsi:type="dcterms:W3CDTF">2006-08-16T00:00:00Z</dcterms:created>
  <dcterms:modified xsi:type="dcterms:W3CDTF">2018-01-12T12:30:48Z</dcterms:modified>
</cp:coreProperties>
</file>