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4" r:id="rId2"/>
    <p:sldId id="445" r:id="rId3"/>
    <p:sldId id="443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6199" y="35739"/>
            <a:ext cx="13716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Scheduling Tasks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1" y="965099"/>
            <a:ext cx="5473700" cy="292110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5943600" y="2425650"/>
            <a:ext cx="3048000" cy="1308150"/>
          </a:xfrm>
          <a:prstGeom prst="wedgeRoundRectCallout">
            <a:avLst>
              <a:gd name="adj1" fmla="val -159315"/>
              <a:gd name="adj2" fmla="val -1279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 </a:t>
            </a:r>
            <a:r>
              <a:rPr lang="en-US" sz="1200" dirty="0">
                <a:solidFill>
                  <a:srgbClr val="FF0000"/>
                </a:solidFill>
              </a:rPr>
              <a:t>Scheduled</a:t>
            </a:r>
            <a:r>
              <a:rPr lang="en-US" sz="1200" dirty="0"/>
              <a:t> annotation defines when a particular method runs.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NOTE</a:t>
            </a:r>
            <a:r>
              <a:rPr lang="en-US" sz="1200" dirty="0"/>
              <a:t>: This example uses </a:t>
            </a:r>
            <a:r>
              <a:rPr lang="en-US" sz="1200" dirty="0">
                <a:solidFill>
                  <a:srgbClr val="FF0000"/>
                </a:solidFill>
              </a:rPr>
              <a:t>fixedRate</a:t>
            </a:r>
            <a:r>
              <a:rPr lang="en-US" sz="1200" dirty="0"/>
              <a:t>, which specifies the interval between method invocations measured from the start time of each invocation.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076701" y="1447800"/>
            <a:ext cx="3048000" cy="654075"/>
          </a:xfrm>
          <a:prstGeom prst="wedgeRoundRectCallout">
            <a:avLst>
              <a:gd name="adj1" fmla="val -130252"/>
              <a:gd name="adj2" fmla="val 2507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@EnableScheduling</a:t>
            </a:r>
            <a:r>
              <a:rPr lang="en-US" sz="1200" dirty="0"/>
              <a:t> ensures that a background task executor is created. Without it, nothing gets scheduled.</a:t>
            </a:r>
          </a:p>
        </p:txBody>
      </p:sp>
    </p:spTree>
    <p:extLst>
      <p:ext uri="{BB962C8B-B14F-4D97-AF65-F5344CB8AC3E}">
        <p14:creationId xmlns:p14="http://schemas.microsoft.com/office/powerpoint/2010/main" val="23448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6199" y="35739"/>
            <a:ext cx="13716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Scheduling Tasks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263" y="1381125"/>
            <a:ext cx="6211887" cy="22669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4154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6199" y="35739"/>
            <a:ext cx="13716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Scheduling Tasks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5139"/>
            <a:ext cx="6021387" cy="24304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3200401"/>
            <a:ext cx="8789989" cy="15240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82641</TotalTime>
  <Words>28</Words>
  <Application>Microsoft Office PowerPoint</Application>
  <PresentationFormat>Custom</PresentationFormat>
  <Paragraphs>10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9049</cp:revision>
  <dcterms:created xsi:type="dcterms:W3CDTF">2006-08-16T00:00:00Z</dcterms:created>
  <dcterms:modified xsi:type="dcterms:W3CDTF">2018-10-04T09:22:48Z</dcterms:modified>
</cp:coreProperties>
</file>