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37" r:id="rId2"/>
    <p:sldId id="439" r:id="rId3"/>
    <p:sldId id="438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90800" y="35738"/>
            <a:ext cx="3505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Define custom @Required-style annotation in Spring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5575" y="1066800"/>
            <a:ext cx="8788400" cy="46166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@Required</a:t>
            </a:r>
            <a:r>
              <a:rPr lang="en-US" sz="1200" dirty="0"/>
              <a:t> annotation is used to make sure a particular property has been set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Spring is </a:t>
            </a:r>
            <a:r>
              <a:rPr lang="en-US" sz="1200" dirty="0" smtClean="0"/>
              <a:t>allows to </a:t>
            </a:r>
            <a:r>
              <a:rPr lang="en-US" sz="1200" dirty="0"/>
              <a:t>define your</a:t>
            </a:r>
            <a:r>
              <a:rPr lang="en-US" sz="1200" dirty="0">
                <a:solidFill>
                  <a:srgbClr val="FF0000"/>
                </a:solidFill>
              </a:rPr>
              <a:t> custom @Required-style</a:t>
            </a:r>
            <a:r>
              <a:rPr lang="en-US" sz="1200" dirty="0"/>
              <a:t> annotation, which is equivalent to </a:t>
            </a:r>
            <a:r>
              <a:rPr lang="en-US" sz="1200" dirty="0">
                <a:solidFill>
                  <a:srgbClr val="FF0000"/>
                </a:solidFill>
              </a:rPr>
              <a:t>@Required</a:t>
            </a:r>
            <a:r>
              <a:rPr lang="en-US" sz="1200" dirty="0"/>
              <a:t> annotation.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209800"/>
            <a:ext cx="3438525" cy="21336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3886200" y="3352800"/>
            <a:ext cx="4524375" cy="762000"/>
          </a:xfrm>
          <a:prstGeom prst="wedgeRoundRectCallout">
            <a:avLst>
              <a:gd name="adj1" fmla="val -79982"/>
              <a:gd name="adj2" fmla="val 6050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</a:t>
            </a:r>
            <a:r>
              <a:rPr lang="en-US" sz="1200" dirty="0" smtClean="0"/>
              <a:t>ustom</a:t>
            </a:r>
            <a:r>
              <a:rPr lang="en-US" sz="1200" dirty="0"/>
              <a:t> </a:t>
            </a:r>
            <a:r>
              <a:rPr lang="en-US" sz="1200" dirty="0"/>
              <a:t>@Required-style</a:t>
            </a:r>
            <a:r>
              <a:rPr lang="en-US" sz="1200" dirty="0"/>
              <a:t> annotation named </a:t>
            </a:r>
            <a:r>
              <a:rPr lang="en-US" sz="1200" b="1" dirty="0">
                <a:solidFill>
                  <a:srgbClr val="FF0000"/>
                </a:solidFill>
              </a:rPr>
              <a:t>@Mandatory</a:t>
            </a:r>
            <a:r>
              <a:rPr lang="en-US" sz="1200" dirty="0"/>
              <a:t>, which is equivalent to </a:t>
            </a:r>
            <a:r>
              <a:rPr lang="en-US" sz="1200" dirty="0">
                <a:solidFill>
                  <a:srgbClr val="FF0000"/>
                </a:solidFill>
              </a:rPr>
              <a:t>@Required</a:t>
            </a:r>
            <a:r>
              <a:rPr lang="en-US" sz="1200" dirty="0"/>
              <a:t> annotation.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4" y="465138"/>
            <a:ext cx="4479925" cy="248558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552825"/>
            <a:ext cx="32852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4267200" y="3444876"/>
            <a:ext cx="4832350" cy="898524"/>
          </a:xfrm>
          <a:prstGeom prst="wedgeRectCallout">
            <a:avLst>
              <a:gd name="adj1" fmla="val -261"/>
              <a:gd name="adj2" fmla="val -126700"/>
            </a:avLst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50" dirty="0" smtClean="0"/>
              <a:t>Register</a:t>
            </a:r>
            <a:r>
              <a:rPr lang="en-US" sz="1050" dirty="0"/>
              <a:t> </a:t>
            </a:r>
            <a:r>
              <a:rPr lang="en-US" sz="1050" b="1" dirty="0" smtClean="0">
                <a:solidFill>
                  <a:srgbClr val="FF0000"/>
                </a:solidFill>
              </a:rPr>
              <a:t>@</a:t>
            </a:r>
            <a:r>
              <a:rPr lang="en-US" sz="1050" b="1" dirty="0">
                <a:solidFill>
                  <a:srgbClr val="FF0000"/>
                </a:solidFill>
              </a:rPr>
              <a:t>Mandatory</a:t>
            </a:r>
            <a:r>
              <a:rPr lang="en-US" sz="1050" dirty="0"/>
              <a:t> annotation in ‘</a:t>
            </a:r>
            <a:r>
              <a:rPr lang="en-US" sz="1050" dirty="0">
                <a:solidFill>
                  <a:srgbClr val="FF0000"/>
                </a:solidFill>
              </a:rPr>
              <a:t>RequiredAnnotationBeanPostProcessor</a:t>
            </a:r>
            <a:r>
              <a:rPr lang="en-US" sz="1050" dirty="0"/>
              <a:t>’ class</a:t>
            </a:r>
            <a:r>
              <a:rPr lang="en-US" sz="105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 smtClean="0"/>
              <a:t>We created </a:t>
            </a:r>
            <a:r>
              <a:rPr lang="en-US" sz="1050" dirty="0"/>
              <a:t>a new custom @Required-style annotation named </a:t>
            </a:r>
            <a:r>
              <a:rPr lang="en-US" sz="1050" b="1" dirty="0"/>
              <a:t>@Mandatory</a:t>
            </a:r>
            <a:r>
              <a:rPr lang="en-US" sz="1050" dirty="0"/>
              <a:t>, which is equivalent to @Required annotation.</a:t>
            </a:r>
            <a:endParaRPr lang="en-US" sz="105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39726"/>
            <a:ext cx="3654425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ounded Rectangular Callout 13"/>
          <p:cNvSpPr/>
          <p:nvPr/>
        </p:nvSpPr>
        <p:spPr>
          <a:xfrm>
            <a:off x="2263774" y="2878266"/>
            <a:ext cx="1933576" cy="612648"/>
          </a:xfrm>
          <a:prstGeom prst="wedgeRoundRectCallout">
            <a:avLst>
              <a:gd name="adj1" fmla="val -112951"/>
              <a:gd name="adj2" fmla="val 6094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/>
              <a:t>A </a:t>
            </a:r>
            <a:r>
              <a:rPr lang="en-US" sz="900" dirty="0" smtClean="0"/>
              <a:t>Employee object</a:t>
            </a:r>
            <a:r>
              <a:rPr lang="en-US" sz="900" dirty="0"/>
              <a:t>, apply </a:t>
            </a:r>
            <a:r>
              <a:rPr lang="en-US" sz="900" dirty="0" smtClean="0"/>
              <a:t>@</a:t>
            </a:r>
            <a:r>
              <a:rPr lang="en-US" sz="900" dirty="0" smtClean="0"/>
              <a:t>Mandatory </a:t>
            </a:r>
            <a:r>
              <a:rPr lang="en-US" sz="900" dirty="0" smtClean="0"/>
              <a:t>in </a:t>
            </a:r>
            <a:r>
              <a:rPr lang="en-US" sz="900" dirty="0" smtClean="0"/>
              <a:t>setAddress() </a:t>
            </a:r>
            <a:r>
              <a:rPr lang="en-US" sz="900" dirty="0"/>
              <a:t>method to make sure the person property has been set.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90800" y="35738"/>
            <a:ext cx="3505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Define custom @Required-style annotation in Spring</a:t>
            </a:r>
          </a:p>
        </p:txBody>
      </p:sp>
    </p:spTree>
    <p:extLst>
      <p:ext uri="{BB962C8B-B14F-4D97-AF65-F5344CB8AC3E}">
        <p14:creationId xmlns:p14="http://schemas.microsoft.com/office/powerpoint/2010/main" val="248857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09600"/>
            <a:ext cx="5683250" cy="281146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737511"/>
            <a:ext cx="8648700" cy="67837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9" name="Rectangle 8"/>
          <p:cNvSpPr/>
          <p:nvPr/>
        </p:nvSpPr>
        <p:spPr>
          <a:xfrm>
            <a:off x="2590800" y="35738"/>
            <a:ext cx="3505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Define custom @Required-style annotation in Spring</a:t>
            </a:r>
          </a:p>
        </p:txBody>
      </p:sp>
    </p:spTree>
    <p:extLst>
      <p:ext uri="{BB962C8B-B14F-4D97-AF65-F5344CB8AC3E}">
        <p14:creationId xmlns:p14="http://schemas.microsoft.com/office/powerpoint/2010/main" val="39972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82397</TotalTime>
  <Words>82</Words>
  <Application>Microsoft Office PowerPoint</Application>
  <PresentationFormat>Custom</PresentationFormat>
  <Paragraphs>13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8900</cp:revision>
  <dcterms:created xsi:type="dcterms:W3CDTF">2006-08-16T00:00:00Z</dcterms:created>
  <dcterms:modified xsi:type="dcterms:W3CDTF">2018-03-16T10:17:06Z</dcterms:modified>
</cp:coreProperties>
</file>