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Collection(List) having Dependent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5240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3400"/>
            <a:ext cx="4000500" cy="44157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47800" y="10668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Collection(List) having Dependent Object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533400"/>
            <a:ext cx="3062287" cy="32763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121148"/>
            <a:ext cx="4078545" cy="29080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1066800"/>
            <a:ext cx="5410200" cy="823722"/>
          </a:xfrm>
          <a:prstGeom prst="wedgeRoundRectCallout">
            <a:avLst>
              <a:gd name="adj1" fmla="val -38070"/>
              <a:gd name="adj2" fmla="val 812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3999" y="3518568"/>
            <a:ext cx="3076575" cy="579585"/>
          </a:xfrm>
          <a:prstGeom prst="wedgeRoundRectCallout">
            <a:avLst>
              <a:gd name="adj1" fmla="val -169204"/>
              <a:gd name="adj2" fmla="val 6207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of </a:t>
            </a:r>
            <a:r>
              <a:rPr lang="en-US" sz="1200" dirty="0"/>
              <a:t>property</a:t>
            </a:r>
            <a:r>
              <a:rPr lang="en-US" sz="1200" dirty="0" smtClean="0"/>
              <a:t> </a:t>
            </a:r>
            <a:r>
              <a:rPr lang="en-US" sz="1200" dirty="0"/>
              <a:t>is 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362574" y="4191000"/>
            <a:ext cx="3657600" cy="753377"/>
          </a:xfrm>
          <a:prstGeom prst="wedgeRoundRectCallout">
            <a:avLst>
              <a:gd name="adj1" fmla="val -131123"/>
              <a:gd name="adj2" fmla="val -372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344252"/>
            <a:ext cx="2632739" cy="29060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5942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</a:t>
            </a:r>
            <a:r>
              <a:rPr lang="en-US" sz="800" dirty="0" smtClean="0"/>
              <a:t>],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Fruit [name=Grapes, color=Violet]]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51456" y="1054532"/>
            <a:ext cx="685800" cy="23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Collection(List) having Dependent Object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1247"/>
            <a:ext cx="2821911" cy="176175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56" y="1289265"/>
            <a:ext cx="1709581" cy="18290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Collection(List) 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273675" cy="296619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81399"/>
            <a:ext cx="8610600" cy="125093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82083</TotalTime>
  <Words>163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8569</cp:revision>
  <dcterms:created xsi:type="dcterms:W3CDTF">2006-08-16T00:00:00Z</dcterms:created>
  <dcterms:modified xsi:type="dcterms:W3CDTF">2018-01-16T13:50:56Z</dcterms:modified>
</cp:coreProperties>
</file>