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2" r:id="rId2"/>
    <p:sldId id="443" r:id="rId3"/>
    <p:sldId id="444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08" y="838200"/>
            <a:ext cx="3873292" cy="392827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05000" y="35738"/>
            <a:ext cx="472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Auto-Wiring Beans with </a:t>
            </a:r>
            <a:r>
              <a:rPr lang="en-US" sz="1200" dirty="0" smtClean="0"/>
              <a:t>@</a:t>
            </a:r>
            <a:r>
              <a:rPr lang="en-US" sz="1200" dirty="0"/>
              <a:t>Resource annotation </a:t>
            </a:r>
            <a:r>
              <a:rPr lang="en-US" sz="1200" dirty="0" smtClean="0"/>
              <a:t>in Setter Method</a:t>
            </a:r>
            <a:endParaRPr lang="en-US" sz="12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23650"/>
            <a:ext cx="3725862" cy="26769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8" name="Straight Arrow Connector 7"/>
          <p:cNvCxnSpPr/>
          <p:nvPr/>
        </p:nvCxnSpPr>
        <p:spPr>
          <a:xfrm flipH="1">
            <a:off x="1295400" y="1524000"/>
            <a:ext cx="38100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05400" y="465138"/>
            <a:ext cx="3962400" cy="136366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 smtClean="0">
                <a:solidFill>
                  <a:srgbClr val="FF0000"/>
                </a:solidFill>
              </a:rPr>
              <a:t>@</a:t>
            </a:r>
            <a:r>
              <a:rPr lang="en-US" sz="1200" dirty="0" smtClean="0">
                <a:solidFill>
                  <a:srgbClr val="FF0000"/>
                </a:solidFill>
              </a:rPr>
              <a:t>Resource</a:t>
            </a:r>
            <a:r>
              <a:rPr lang="en-US" sz="1200" dirty="0" smtClean="0"/>
              <a:t> </a:t>
            </a:r>
            <a:r>
              <a:rPr lang="en-US" sz="1200" dirty="0"/>
              <a:t>annotation </a:t>
            </a:r>
            <a:r>
              <a:rPr lang="en-US" sz="1200" dirty="0"/>
              <a:t>is auto wire the bean by matching data type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 </a:t>
            </a:r>
            <a:r>
              <a:rPr lang="en-US" sz="1200" dirty="0" smtClean="0"/>
              <a:t>We can </a:t>
            </a:r>
            <a:r>
              <a:rPr lang="en-US" sz="1200" dirty="0"/>
              <a:t>use </a:t>
            </a:r>
            <a:r>
              <a:rPr lang="en-US" sz="1200" dirty="0">
                <a:solidFill>
                  <a:srgbClr val="FF0000"/>
                </a:solidFill>
              </a:rPr>
              <a:t> @Resource </a:t>
            </a:r>
            <a:r>
              <a:rPr lang="en-US" sz="1200" dirty="0">
                <a:solidFill>
                  <a:srgbClr val="FF0000"/>
                </a:solidFill>
              </a:rPr>
              <a:t> </a:t>
            </a:r>
            <a:r>
              <a:rPr lang="en-US" sz="1200" dirty="0"/>
              <a:t>annotation to auto wire bean on the setter method, constructor or a field. Moreover, it can autowired property in a particular </a:t>
            </a:r>
            <a:r>
              <a:rPr lang="en-US" sz="1200" dirty="0" smtClean="0"/>
              <a:t>bean. Here we have applied </a:t>
            </a:r>
            <a:r>
              <a:rPr lang="en-US" sz="1200" dirty="0">
                <a:solidFill>
                  <a:srgbClr val="FF0000"/>
                </a:solidFill>
              </a:rPr>
              <a:t>@Resource </a:t>
            </a:r>
            <a:r>
              <a:rPr lang="en-US" sz="1200" dirty="0" smtClean="0">
                <a:solidFill>
                  <a:schemeClr val="tx1"/>
                </a:solidFill>
              </a:rPr>
              <a:t>in </a:t>
            </a:r>
            <a:r>
              <a:rPr lang="en-US" sz="1200" dirty="0" smtClean="0"/>
              <a:t>setter method.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09600"/>
            <a:ext cx="4797398" cy="30003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438401" y="1828800"/>
            <a:ext cx="457198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905000" y="35738"/>
            <a:ext cx="472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Auto-Wiring Beans with </a:t>
            </a:r>
            <a:r>
              <a:rPr lang="en-US" sz="1200" dirty="0" smtClean="0"/>
              <a:t>@</a:t>
            </a:r>
            <a:r>
              <a:rPr lang="en-US" sz="1200" dirty="0"/>
              <a:t>Resource annotation </a:t>
            </a:r>
            <a:r>
              <a:rPr lang="en-US" sz="1200" dirty="0" smtClean="0"/>
              <a:t>in Setter Method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458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609601"/>
            <a:ext cx="5026025" cy="2590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3389053"/>
            <a:ext cx="8839200" cy="142107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1905000" y="35738"/>
            <a:ext cx="472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Auto-Wiring Beans with </a:t>
            </a:r>
            <a:r>
              <a:rPr lang="en-US" sz="1200" dirty="0" smtClean="0"/>
              <a:t>@</a:t>
            </a:r>
            <a:r>
              <a:rPr lang="en-US" sz="1200" dirty="0"/>
              <a:t>Resource annotation </a:t>
            </a:r>
            <a:r>
              <a:rPr lang="en-US" sz="1200" dirty="0" smtClean="0"/>
              <a:t>in Setter Method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458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82374</TotalTime>
  <Words>47</Words>
  <Application>Microsoft Office PowerPoint</Application>
  <PresentationFormat>Custom</PresentationFormat>
  <Paragraphs>9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8814</cp:revision>
  <dcterms:created xsi:type="dcterms:W3CDTF">2006-08-16T00:00:00Z</dcterms:created>
  <dcterms:modified xsi:type="dcterms:W3CDTF">2018-03-30T10:49:51Z</dcterms:modified>
</cp:coreProperties>
</file>