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218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 EL </a:t>
            </a:r>
            <a:r>
              <a:rPr lang="en-US" sz="1200" dirty="0"/>
              <a:t>Logical operators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4711" y="32457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1" y="160337"/>
            <a:ext cx="3187700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3810000"/>
            <a:ext cx="3740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4188"/>
            <a:ext cx="3466568" cy="37068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71600"/>
            <a:ext cx="8077200" cy="345994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00400" y="533400"/>
            <a:ext cx="2705100" cy="495300"/>
          </a:xfrm>
          <a:prstGeom prst="wedgeRoundRectCallout">
            <a:avLst>
              <a:gd name="adj1" fmla="val -71435"/>
              <a:gd name="adj2" fmla="val 1540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 smtClean="0"/>
          </a:p>
          <a:p>
            <a:r>
              <a:rPr lang="en-US" sz="1000" dirty="0" smtClean="0"/>
              <a:t>Spring </a:t>
            </a:r>
            <a:r>
              <a:rPr lang="en-US" sz="1000" dirty="0"/>
              <a:t>EL </a:t>
            </a:r>
            <a:r>
              <a:rPr lang="en-US" sz="1000" dirty="0" smtClean="0"/>
              <a:t>supports </a:t>
            </a:r>
            <a:r>
              <a:rPr lang="en-US" sz="1000" dirty="0">
                <a:solidFill>
                  <a:srgbClr val="FF0000"/>
                </a:solidFill>
              </a:rPr>
              <a:t>Logical operators</a:t>
            </a:r>
            <a:r>
              <a:rPr lang="en-US" sz="1000" dirty="0"/>
              <a:t> – and, or, and not (!).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5138"/>
            <a:ext cx="5011737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8763000" cy="14478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82537</TotalTime>
  <Words>14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9013</cp:revision>
  <dcterms:created xsi:type="dcterms:W3CDTF">2006-08-16T00:00:00Z</dcterms:created>
  <dcterms:modified xsi:type="dcterms:W3CDTF">2018-04-28T09:20:37Z</dcterms:modified>
</cp:coreProperties>
</file>