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7" r:id="rId2"/>
    <p:sldId id="438" r:id="rId3"/>
    <p:sldId id="43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0" y="465138"/>
            <a:ext cx="4381500" cy="21336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8"/>
            <a:ext cx="3657600" cy="3242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00400" y="35738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err="1"/>
              <a:t>init</a:t>
            </a:r>
            <a:r>
              <a:rPr lang="en-US" sz="1200" dirty="0"/>
              <a:t>-method and destroy-method 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610100" y="2895600"/>
            <a:ext cx="4457700" cy="2057400"/>
          </a:xfrm>
          <a:prstGeom prst="wedgeRoundRectCallout">
            <a:avLst>
              <a:gd name="adj1" fmla="val 25638"/>
              <a:gd name="adj2" fmla="val -10760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Spring, </a:t>
            </a:r>
            <a:r>
              <a:rPr lang="en-US" sz="1200" dirty="0" smtClean="0"/>
              <a:t>we </a:t>
            </a:r>
            <a:r>
              <a:rPr lang="en-US" sz="1200" dirty="0"/>
              <a:t>can use </a:t>
            </a:r>
            <a:r>
              <a:rPr lang="en-US" sz="1200" dirty="0">
                <a:solidFill>
                  <a:srgbClr val="FF0000"/>
                </a:solidFill>
              </a:rPr>
              <a:t>init-method</a:t>
            </a:r>
            <a:r>
              <a:rPr lang="en-US" sz="1200" dirty="0"/>
              <a:t> and </a:t>
            </a:r>
            <a:r>
              <a:rPr lang="en-US" sz="1200" dirty="0">
                <a:solidFill>
                  <a:srgbClr val="FF0000"/>
                </a:solidFill>
              </a:rPr>
              <a:t>destroy-method</a:t>
            </a:r>
            <a:r>
              <a:rPr lang="en-US" sz="1200" dirty="0"/>
              <a:t> as attribute in bean configuration file for bean to perform certain actions upon initialization and destruction. Alternative to InitializingBean and DisposableBean interface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731522"/>
            <a:ext cx="4397375" cy="901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1143000" y="2514600"/>
            <a:ext cx="841375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219200" y="31242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90600"/>
            <a:ext cx="5542302" cy="324326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6096000" y="2971800"/>
            <a:ext cx="2819400" cy="917448"/>
          </a:xfrm>
          <a:prstGeom prst="wedgeRoundRectCallout">
            <a:avLst>
              <a:gd name="adj1" fmla="val -194482"/>
              <a:gd name="adj2" fmla="val 2468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The </a:t>
            </a:r>
            <a:r>
              <a:rPr lang="en-US" sz="1100" b="1" dirty="0"/>
              <a:t>ConfigurableApplicationContext.close</a:t>
            </a:r>
            <a:r>
              <a:rPr lang="en-US" sz="1100" b="1" dirty="0" smtClean="0"/>
              <a:t>()</a:t>
            </a:r>
            <a:r>
              <a:rPr lang="en-US" sz="1100" dirty="0" smtClean="0"/>
              <a:t>will </a:t>
            </a:r>
            <a:r>
              <a:rPr lang="en-US" sz="1100" dirty="0"/>
              <a:t>close the application context, releasing all resources and destroying all cached singleton beans.</a:t>
            </a:r>
          </a:p>
        </p:txBody>
      </p:sp>
      <p:sp>
        <p:nvSpPr>
          <p:cNvPr id="9" name="Rectangle 8"/>
          <p:cNvSpPr/>
          <p:nvPr/>
        </p:nvSpPr>
        <p:spPr>
          <a:xfrm>
            <a:off x="3200400" y="35738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err="1"/>
              <a:t>init</a:t>
            </a:r>
            <a:r>
              <a:rPr lang="en-US" sz="1200" dirty="0"/>
              <a:t>-method and destroy-method </a:t>
            </a:r>
          </a:p>
        </p:txBody>
      </p:sp>
    </p:spTree>
    <p:extLst>
      <p:ext uri="{BB962C8B-B14F-4D97-AF65-F5344CB8AC3E}">
        <p14:creationId xmlns:p14="http://schemas.microsoft.com/office/powerpoint/2010/main" val="39972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2773144"/>
            <a:ext cx="68580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smtClean="0"/>
              <a:t>init() </a:t>
            </a:r>
            <a:r>
              <a:rPr lang="en-US" sz="1200" dirty="0"/>
              <a:t>method is called, after the </a:t>
            </a:r>
            <a:r>
              <a:rPr lang="en-US" sz="1200" dirty="0" smtClean="0"/>
              <a:t>id and name </a:t>
            </a:r>
            <a:r>
              <a:rPr lang="en-US" sz="1200" dirty="0"/>
              <a:t>property is </a:t>
            </a:r>
            <a:r>
              <a:rPr lang="en-US" sz="1200" dirty="0" smtClean="0"/>
              <a:t>set</a:t>
            </a:r>
            <a:r>
              <a:rPr lang="en-US" sz="1200" dirty="0"/>
              <a:t>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</a:t>
            </a:r>
            <a:r>
              <a:rPr lang="en-US" sz="1200" dirty="0" smtClean="0"/>
              <a:t>he </a:t>
            </a:r>
            <a:r>
              <a:rPr lang="en-US" sz="1200" dirty="0" err="1" smtClean="0"/>
              <a:t>cleanUp</a:t>
            </a:r>
            <a:r>
              <a:rPr lang="en-US" sz="1200" dirty="0" smtClean="0"/>
              <a:t>() </a:t>
            </a:r>
            <a:r>
              <a:rPr lang="en-US" sz="1200" dirty="0"/>
              <a:t>method is </a:t>
            </a:r>
            <a:r>
              <a:rPr lang="en-US" sz="1200" dirty="0" smtClean="0"/>
              <a:t>called </a:t>
            </a:r>
            <a:r>
              <a:rPr lang="en-US" sz="1200" dirty="0"/>
              <a:t>after the context.close();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087" y="3839170"/>
            <a:ext cx="8150225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Better not to </a:t>
            </a:r>
            <a:r>
              <a:rPr lang="en-US" sz="1200" dirty="0"/>
              <a:t>use InitializingBean and DisposableBean interface, because it will tight coupled your code to Spring.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 </a:t>
            </a:r>
            <a:r>
              <a:rPr lang="en-US" sz="1200" dirty="0"/>
              <a:t>better approach should be specifying the </a:t>
            </a:r>
            <a:r>
              <a:rPr lang="en-US" sz="1200" dirty="0" err="1"/>
              <a:t>init</a:t>
            </a:r>
            <a:r>
              <a:rPr lang="en-US" sz="1200" dirty="0"/>
              <a:t>-method and destroy-method attributes in your bean configuration file.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33400"/>
            <a:ext cx="8858250" cy="174570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0" name="Rectangle 9"/>
          <p:cNvSpPr/>
          <p:nvPr/>
        </p:nvSpPr>
        <p:spPr>
          <a:xfrm>
            <a:off x="3200400" y="35738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err="1"/>
              <a:t>init</a:t>
            </a:r>
            <a:r>
              <a:rPr lang="en-US" sz="1200" dirty="0"/>
              <a:t>-method and destroy-method </a:t>
            </a:r>
          </a:p>
        </p:txBody>
      </p:sp>
    </p:spTree>
    <p:extLst>
      <p:ext uri="{BB962C8B-B14F-4D97-AF65-F5344CB8AC3E}">
        <p14:creationId xmlns:p14="http://schemas.microsoft.com/office/powerpoint/2010/main" val="319950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82421</TotalTime>
  <Words>111</Words>
  <Application>Microsoft Office PowerPoint</Application>
  <PresentationFormat>Custom</PresentationFormat>
  <Paragraphs>14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8930</cp:revision>
  <dcterms:created xsi:type="dcterms:W3CDTF">2006-08-16T00:00:00Z</dcterms:created>
  <dcterms:modified xsi:type="dcterms:W3CDTF">2018-03-19T08:02:53Z</dcterms:modified>
</cp:coreProperties>
</file>