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7/23/2018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1600200"/>
            <a:ext cx="7888287" cy="223837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62400" y="35739"/>
            <a:ext cx="1066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batchUpdate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800600" y="2781300"/>
            <a:ext cx="990600" cy="476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82605</TotalTime>
  <Words>2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9007</cp:revision>
  <dcterms:created xsi:type="dcterms:W3CDTF">2006-08-16T00:00:00Z</dcterms:created>
  <dcterms:modified xsi:type="dcterms:W3CDTF">2018-07-23T14:28:33Z</dcterms:modified>
</cp:coreProperties>
</file>