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35739"/>
            <a:ext cx="2667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HibernateTransactionManager in Spring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395537"/>
            <a:ext cx="72977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824287"/>
            <a:ext cx="629761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0501" y="533400"/>
            <a:ext cx="87249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HibernateTransactionManager handles </a:t>
            </a:r>
            <a:r>
              <a:rPr lang="en-US" sz="1200" dirty="0" smtClean="0"/>
              <a:t>the transactions </a:t>
            </a:r>
            <a:r>
              <a:rPr lang="en-US" sz="1200" dirty="0"/>
              <a:t>in Spring.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HibernateTransactionManager </a:t>
            </a:r>
            <a:r>
              <a:rPr lang="en-US" sz="1200" dirty="0"/>
              <a:t>belongs to the package org.springframework.orm.hibernate3.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application that uses single hibernate session factory for database transaction, has good choice to use HibernateTransactionManager. HibernateTransactionManager can work with plain JDBC too.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HibernateTransactionManager </a:t>
            </a:r>
            <a:r>
              <a:rPr lang="en-US" sz="1200" dirty="0"/>
              <a:t>allows bulk update and bulk insert and ensures data integrity.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82803</TotalTime>
  <Words>57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9121</cp:revision>
  <dcterms:created xsi:type="dcterms:W3CDTF">2006-08-16T00:00:00Z</dcterms:created>
  <dcterms:modified xsi:type="dcterms:W3CDTF">2018-11-23T10:05:01Z</dcterms:modified>
</cp:coreProperties>
</file>