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7" r:id="rId2"/>
    <p:sldId id="438" r:id="rId3"/>
    <p:sldId id="439" r:id="rId4"/>
    <p:sldId id="440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1400" y="35738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ApplicationContextAware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19200"/>
            <a:ext cx="2958221" cy="2695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1400" y="35738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ApplicationContextAware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66875"/>
            <a:ext cx="4234742" cy="33432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155574" y="465138"/>
            <a:ext cx="8607425" cy="1058862"/>
          </a:xfrm>
          <a:prstGeom prst="wedgeRoundRectCallout">
            <a:avLst>
              <a:gd name="adj1" fmla="val 1691"/>
              <a:gd name="adj2" fmla="val 11429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Bean implementing </a:t>
            </a:r>
            <a:r>
              <a:rPr lang="en-US" sz="1200" b="1" dirty="0" smtClean="0">
                <a:solidFill>
                  <a:srgbClr val="FF0000"/>
                </a:solidFill>
              </a:rPr>
              <a:t>ApplicationContextAware</a:t>
            </a:r>
            <a:r>
              <a:rPr lang="en-US" sz="1200" b="1" dirty="0" smtClean="0"/>
              <a:t> </a:t>
            </a:r>
            <a:r>
              <a:rPr lang="en-US" sz="1200" dirty="0" smtClean="0"/>
              <a:t>interface </a:t>
            </a:r>
            <a:r>
              <a:rPr lang="en-US" sz="1200" dirty="0"/>
              <a:t>can get the </a:t>
            </a:r>
            <a:r>
              <a:rPr lang="en-US" sz="1200" b="1" dirty="0">
                <a:solidFill>
                  <a:srgbClr val="FF0000"/>
                </a:solidFill>
              </a:rPr>
              <a:t>current application context</a:t>
            </a:r>
            <a:r>
              <a:rPr lang="en-US" sz="1200" dirty="0"/>
              <a:t> and this can be used to call any service from the application </a:t>
            </a:r>
            <a:r>
              <a:rPr lang="en-US" sz="1200" dirty="0" smtClean="0"/>
              <a:t>context</a:t>
            </a:r>
          </a:p>
          <a:p>
            <a:endParaRPr lang="en-US" sz="1200" dirty="0"/>
          </a:p>
          <a:p>
            <a:r>
              <a:rPr lang="en-US" sz="1200" dirty="0"/>
              <a:t>In </a:t>
            </a:r>
            <a:r>
              <a:rPr lang="en-US" sz="1200" dirty="0" smtClean="0"/>
              <a:t>below </a:t>
            </a:r>
            <a:r>
              <a:rPr lang="en-US" sz="1200" dirty="0"/>
              <a:t>class, we are trying to access </a:t>
            </a:r>
            <a:r>
              <a:rPr lang="en-US" sz="1200" b="1" dirty="0">
                <a:solidFill>
                  <a:srgbClr val="FF0000"/>
                </a:solidFill>
              </a:rPr>
              <a:t>ApplicationContext</a:t>
            </a:r>
            <a:r>
              <a:rPr lang="en-US" sz="1200" b="1" dirty="0"/>
              <a:t> </a:t>
            </a:r>
            <a:r>
              <a:rPr lang="en-US" sz="1200" dirty="0"/>
              <a:t>by implementing </a:t>
            </a:r>
            <a:r>
              <a:rPr lang="en-US" sz="1200" b="1" dirty="0">
                <a:solidFill>
                  <a:srgbClr val="FF0000"/>
                </a:solidFill>
              </a:rPr>
              <a:t>ApplicationContextAware</a:t>
            </a:r>
            <a:r>
              <a:rPr lang="en-US" sz="1200" dirty="0"/>
              <a:t>.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791200" y="3328987"/>
            <a:ext cx="3276600" cy="914400"/>
          </a:xfrm>
          <a:prstGeom prst="wedgeRoundRectCallout">
            <a:avLst>
              <a:gd name="adj1" fmla="val -84508"/>
              <a:gd name="adj2" fmla="val 456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So using </a:t>
            </a:r>
            <a:r>
              <a:rPr lang="en-US" sz="1000" b="1" dirty="0">
                <a:solidFill>
                  <a:srgbClr val="FF0000"/>
                </a:solidFill>
              </a:rPr>
              <a:t>ApplicationContext</a:t>
            </a:r>
            <a:r>
              <a:rPr lang="en-US" sz="1000" dirty="0"/>
              <a:t>, we have accessed the </a:t>
            </a:r>
            <a:r>
              <a:rPr lang="en-US" sz="1000" b="1" dirty="0" smtClean="0">
                <a:solidFill>
                  <a:srgbClr val="FF0000"/>
                </a:solidFill>
              </a:rPr>
              <a:t>Employee</a:t>
            </a:r>
            <a:r>
              <a:rPr lang="en-US" sz="1000" dirty="0"/>
              <a:t> bean from the context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And also we have checked whether </a:t>
            </a:r>
            <a:r>
              <a:rPr lang="en-US" sz="1000" b="1" dirty="0">
                <a:solidFill>
                  <a:srgbClr val="FF0000"/>
                </a:solidFill>
              </a:rPr>
              <a:t> Employee </a:t>
            </a:r>
            <a:r>
              <a:rPr lang="en-US" sz="1000" dirty="0"/>
              <a:t> bean is singleton or not using </a:t>
            </a:r>
            <a:r>
              <a:rPr lang="en-US" sz="1000" b="1" dirty="0">
                <a:solidFill>
                  <a:srgbClr val="FF0000"/>
                </a:solidFill>
              </a:rPr>
              <a:t>ApplicationContext</a:t>
            </a:r>
            <a:r>
              <a:rPr lang="en-US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39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1400" y="35738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ApplicationContextAware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323975"/>
            <a:ext cx="8097837" cy="2381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 flipH="1">
            <a:off x="6324600" y="266700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1400" y="35738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ApplicationContextAware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6316662" cy="28781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429000"/>
            <a:ext cx="8836025" cy="14798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886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82491</TotalTime>
  <Words>17</Words>
  <Application>Microsoft Office PowerPoint</Application>
  <PresentationFormat>Custom</PresentationFormat>
  <Paragraphs>12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9006</cp:revision>
  <dcterms:created xsi:type="dcterms:W3CDTF">2006-08-16T00:00:00Z</dcterms:created>
  <dcterms:modified xsi:type="dcterms:W3CDTF">2018-04-11T08:22:45Z</dcterms:modified>
</cp:coreProperties>
</file>