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8" r:id="rId2"/>
    <p:sldId id="439" r:id="rId3"/>
    <p:sldId id="44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521466"/>
            <a:ext cx="4105276" cy="435259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419599" y="476250"/>
            <a:ext cx="4264025" cy="666750"/>
          </a:xfrm>
          <a:prstGeom prst="wedgeRoundRectCallout">
            <a:avLst>
              <a:gd name="adj1" fmla="val -71801"/>
              <a:gd name="adj2" fmla="val 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Bean implementing </a:t>
            </a:r>
            <a:r>
              <a:rPr lang="en-US" sz="1200" dirty="0">
                <a:solidFill>
                  <a:srgbClr val="FF0000"/>
                </a:solidFill>
              </a:rPr>
              <a:t>ResourceLoaderAware</a:t>
            </a:r>
            <a:r>
              <a:rPr lang="en-US" sz="1200" dirty="0"/>
              <a:t> interface can load the resources from the classpath or any external file.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ResourceLoaderAware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610100" y="1600200"/>
            <a:ext cx="4264025" cy="666750"/>
          </a:xfrm>
          <a:prstGeom prst="wedgeRoundRectCallout">
            <a:avLst>
              <a:gd name="adj1" fmla="val -72024"/>
              <a:gd name="adj2" fmla="val 12143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have </a:t>
            </a:r>
            <a:r>
              <a:rPr lang="en-US" sz="1200" dirty="0" smtClean="0"/>
              <a:t>implemented</a:t>
            </a:r>
            <a:r>
              <a:rPr lang="en-US" sz="1200" dirty="0"/>
              <a:t> </a:t>
            </a:r>
            <a:r>
              <a:rPr lang="en-US" sz="1200" dirty="0">
                <a:solidFill>
                  <a:srgbClr val="FF0000"/>
                </a:solidFill>
              </a:rPr>
              <a:t>ResourceLoaderAware</a:t>
            </a:r>
            <a:r>
              <a:rPr lang="en-US" sz="1200" dirty="0"/>
              <a:t> interface using which we have accessed the </a:t>
            </a:r>
            <a:r>
              <a:rPr lang="en-US" sz="1200" b="1" dirty="0"/>
              <a:t>file </a:t>
            </a:r>
            <a:r>
              <a:rPr lang="en-US" sz="1200" b="1" dirty="0" smtClean="0"/>
              <a:t>content</a:t>
            </a:r>
            <a:r>
              <a:rPr lang="en-US" sz="1200" dirty="0"/>
              <a:t> of the file available in the classpath.</a:t>
            </a:r>
            <a:endParaRPr 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3124200"/>
            <a:ext cx="4878388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139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ResourceLoaderAware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14400"/>
            <a:ext cx="1362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65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ResourceLoaderAware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27038"/>
            <a:ext cx="5559425" cy="274512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76601"/>
            <a:ext cx="8836025" cy="1676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86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82519</TotalTime>
  <Words>11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9054</cp:revision>
  <dcterms:created xsi:type="dcterms:W3CDTF">2006-08-16T00:00:00Z</dcterms:created>
  <dcterms:modified xsi:type="dcterms:W3CDTF">2018-04-16T14:00:25Z</dcterms:modified>
</cp:coreProperties>
</file>