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742950"/>
            <a:ext cx="7993063" cy="3543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4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batchUpdate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1206" y="3352800"/>
            <a:ext cx="838994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82605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9008</cp:revision>
  <dcterms:created xsi:type="dcterms:W3CDTF">2006-08-16T00:00:00Z</dcterms:created>
  <dcterms:modified xsi:type="dcterms:W3CDTF">2018-07-24T03:59:19Z</dcterms:modified>
</cp:coreProperties>
</file>