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590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Autowiring in Spring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7975" y="685800"/>
            <a:ext cx="8607425" cy="9906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Autowiring </a:t>
            </a:r>
            <a:r>
              <a:rPr lang="en-US" sz="1200" dirty="0"/>
              <a:t>feature of spring framework enables you to inject the object dependency implicitly. It internally uses setter or constructor injection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Autowiring can't be used to inject primitive and string values. It works with reference only.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2895600"/>
            <a:ext cx="2892425" cy="10287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Autowiring </a:t>
            </a:r>
            <a:r>
              <a:rPr lang="en-US" sz="1200" dirty="0"/>
              <a:t>requires the </a:t>
            </a:r>
            <a:r>
              <a:rPr lang="en-US" sz="1200" b="1" dirty="0"/>
              <a:t>less code</a:t>
            </a:r>
            <a:r>
              <a:rPr lang="en-US" sz="1200" dirty="0"/>
              <a:t> because we don't need to write the code to inject the dependency explicitly.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562600" y="2895600"/>
            <a:ext cx="2892425" cy="10287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No control of programmer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It can't be used for primitive and string values.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4247" y="2493317"/>
            <a:ext cx="173073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Advantage of Autowiring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2507217"/>
            <a:ext cx="1905458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Disadvantage of Autowiring</a:t>
            </a: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590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Autowiring in Spring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8560"/>
              </p:ext>
            </p:extLst>
          </p:nvPr>
        </p:nvGraphicFramePr>
        <p:xfrm>
          <a:off x="765175" y="1447800"/>
          <a:ext cx="7772400" cy="248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50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Mode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It is the default autowiring mode. It means no autowiring by default.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byName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The byName mode injects the object dependency according to name of the bean. In such case, property name and bean name must be same. It internally calls setter method.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byType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The byType mode injects the object dependency according to type. So property name and bean name can be different. It internally calls setter method.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constructor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The constructor mode injects the dependency by calling the constructor of the class. It calls the constructor having large number of parameters.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autodetect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It is deprecated since Spring 3.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65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82191</TotalTime>
  <Words>174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8644</cp:revision>
  <dcterms:created xsi:type="dcterms:W3CDTF">2006-08-16T00:00:00Z</dcterms:created>
  <dcterms:modified xsi:type="dcterms:W3CDTF">2018-02-13T12:50:32Z</dcterms:modified>
</cp:coreProperties>
</file>