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37" r:id="rId2"/>
    <p:sldId id="438" r:id="rId3"/>
    <p:sldId id="440" r:id="rId4"/>
    <p:sldId id="443" r:id="rId5"/>
    <p:sldId id="444" r:id="rId6"/>
    <p:sldId id="439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index.html?org/springframework/beans/factory/Awar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35738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Aware Interfaces for beans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00999" y="2743200"/>
            <a:ext cx="4267200" cy="1752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58199" y="3152775"/>
            <a:ext cx="7620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Spring bean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628326" y="2751951"/>
            <a:ext cx="122174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Spring Container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3608828" y="3838575"/>
            <a:ext cx="7620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Spring bean</a:t>
            </a:r>
            <a:endParaRPr lang="en-US" sz="800" dirty="0"/>
          </a:p>
        </p:txBody>
      </p:sp>
      <p:sp>
        <p:nvSpPr>
          <p:cNvPr id="12" name="Oval 11"/>
          <p:cNvSpPr/>
          <p:nvPr/>
        </p:nvSpPr>
        <p:spPr>
          <a:xfrm>
            <a:off x="5221098" y="3810000"/>
            <a:ext cx="7620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Spring bean</a:t>
            </a:r>
            <a:endParaRPr lang="en-US" sz="800" dirty="0"/>
          </a:p>
        </p:txBody>
      </p:sp>
      <p:sp>
        <p:nvSpPr>
          <p:cNvPr id="14" name="Oval 13"/>
          <p:cNvSpPr/>
          <p:nvPr/>
        </p:nvSpPr>
        <p:spPr>
          <a:xfrm>
            <a:off x="4268598" y="3181350"/>
            <a:ext cx="7620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Spring bean</a:t>
            </a:r>
            <a:endParaRPr lang="en-US" sz="800" dirty="0"/>
          </a:p>
        </p:txBody>
      </p:sp>
      <p:sp>
        <p:nvSpPr>
          <p:cNvPr id="15" name="Oval 14"/>
          <p:cNvSpPr/>
          <p:nvPr/>
        </p:nvSpPr>
        <p:spPr>
          <a:xfrm>
            <a:off x="5516373" y="3067050"/>
            <a:ext cx="7620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Spring bean</a:t>
            </a:r>
            <a:endParaRPr lang="en-US" sz="8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55575" y="685800"/>
            <a:ext cx="8759825" cy="1676400"/>
          </a:xfrm>
          <a:prstGeom prst="wedgeRoundRectCallou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Sometimes it is required that our beans needs to get some information about </a:t>
            </a:r>
            <a:r>
              <a:rPr lang="en-US" sz="1200" b="1" dirty="0">
                <a:solidFill>
                  <a:srgbClr val="FF0000"/>
                </a:solidFill>
              </a:rPr>
              <a:t>Spring container</a:t>
            </a:r>
            <a:r>
              <a:rPr lang="en-US" sz="1200" dirty="0"/>
              <a:t> and its </a:t>
            </a:r>
            <a:r>
              <a:rPr lang="en-US" sz="1200" b="1" dirty="0">
                <a:solidFill>
                  <a:srgbClr val="FF0000"/>
                </a:solidFill>
              </a:rPr>
              <a:t>resources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example, sometime bean need to know the </a:t>
            </a:r>
            <a:r>
              <a:rPr lang="en-US" sz="1200" b="1" dirty="0">
                <a:solidFill>
                  <a:srgbClr val="FF0000"/>
                </a:solidFill>
              </a:rPr>
              <a:t>current Application Context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using which it can perform some operations like loading specific bean from the container in a programmatic way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So to make the beans aware about this, spring provides lot of </a:t>
            </a:r>
            <a:r>
              <a:rPr lang="en-US" sz="1200" b="1" dirty="0">
                <a:solidFill>
                  <a:srgbClr val="FF0000"/>
                </a:solidFill>
              </a:rPr>
              <a:t>Aware</a:t>
            </a:r>
            <a:r>
              <a:rPr lang="en-US" sz="1200" dirty="0"/>
              <a:t> interfaces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we have to do is, make our bean to implement the</a:t>
            </a:r>
            <a:r>
              <a:rPr lang="en-US" sz="1200" b="1" dirty="0"/>
              <a:t> </a:t>
            </a:r>
            <a:r>
              <a:rPr lang="en-US" sz="1200" b="1" dirty="0">
                <a:solidFill>
                  <a:srgbClr val="FF0000"/>
                </a:solidFill>
              </a:rPr>
              <a:t>Aware</a:t>
            </a:r>
            <a:r>
              <a:rPr lang="en-US" sz="1200" dirty="0"/>
              <a:t> interface and implement the </a:t>
            </a:r>
            <a:r>
              <a:rPr lang="en-US" sz="1200" b="1" dirty="0">
                <a:solidFill>
                  <a:srgbClr val="FF0000"/>
                </a:solidFill>
              </a:rPr>
              <a:t>setter</a:t>
            </a:r>
            <a:r>
              <a:rPr lang="en-US" sz="1200" b="1" dirty="0"/>
              <a:t> </a:t>
            </a:r>
            <a:r>
              <a:rPr lang="en-US" sz="1200" dirty="0"/>
              <a:t>method of it.</a:t>
            </a:r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35738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Aware Interfaces for beans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378580"/>
            <a:ext cx="8405813" cy="14805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460375" y="1371600"/>
            <a:ext cx="6016625" cy="838200"/>
          </a:xfrm>
          <a:prstGeom prst="wedgeRoundRectCallou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org.springframework.beans.factory.Aware</a:t>
            </a:r>
            <a:r>
              <a:rPr lang="en-US" sz="1200" dirty="0"/>
              <a:t> is the root marker interface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the </a:t>
            </a:r>
            <a:r>
              <a:rPr lang="en-US" sz="1200" b="1" dirty="0"/>
              <a:t>Aware </a:t>
            </a:r>
            <a:r>
              <a:rPr lang="en-US" sz="1200" dirty="0"/>
              <a:t>interfaces which we use are the </a:t>
            </a:r>
            <a:r>
              <a:rPr lang="en-US" sz="1200" b="1" dirty="0"/>
              <a:t>sub interfaces</a:t>
            </a:r>
            <a:r>
              <a:rPr lang="en-US" sz="1200" dirty="0"/>
              <a:t> of the </a:t>
            </a:r>
            <a:r>
              <a:rPr lang="en-US" sz="1200" b="1" dirty="0"/>
              <a:t>Aware </a:t>
            </a:r>
            <a:r>
              <a:rPr lang="en-US" sz="1200" dirty="0"/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13404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35738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Aware Interfaces for beans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375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7975" y="1219200"/>
            <a:ext cx="4797425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Bean implementing this interface can get the </a:t>
            </a:r>
            <a:r>
              <a:rPr lang="en-US" sz="1200" b="1" dirty="0"/>
              <a:t>current application context</a:t>
            </a:r>
            <a:r>
              <a:rPr lang="en-US" sz="1200" dirty="0"/>
              <a:t> and this can be used to call any service from the application context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524000" y="913626"/>
            <a:ext cx="1824346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ApplicationContextAware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962400" y="2667000"/>
            <a:ext cx="4797425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Bean implementing this interface can get the </a:t>
            </a:r>
            <a:r>
              <a:rPr lang="en-US" sz="1200" b="1" dirty="0"/>
              <a:t>current bean factory</a:t>
            </a:r>
            <a:r>
              <a:rPr lang="en-US" sz="1200" dirty="0"/>
              <a:t> and this can be used to call any service from the bean factory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178425" y="2361426"/>
            <a:ext cx="138653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BeanFactoryAware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403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" y="4114800"/>
            <a:ext cx="4797425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Bean implementing this interface can get its </a:t>
            </a:r>
            <a:r>
              <a:rPr lang="en-US" sz="1200" b="1" dirty="0"/>
              <a:t>name </a:t>
            </a:r>
            <a:r>
              <a:rPr lang="en-US" sz="1200" dirty="0"/>
              <a:t>defined in the Spring container.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597025" y="3809226"/>
            <a:ext cx="129695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BeanNameAware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993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35738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Aware Interfaces for beans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375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7975" y="1219200"/>
            <a:ext cx="4797425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Bean implementing this interface can get the access to</a:t>
            </a:r>
            <a:r>
              <a:rPr lang="en-US" sz="1200" b="1" dirty="0"/>
              <a:t> message source</a:t>
            </a:r>
            <a:r>
              <a:rPr lang="en-US" sz="1200" dirty="0"/>
              <a:t> object which is used to achieve </a:t>
            </a:r>
            <a:r>
              <a:rPr lang="en-US" sz="1200" b="1" dirty="0"/>
              <a:t>internationalization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524000" y="913626"/>
            <a:ext cx="158646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MessageSourceAware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962400" y="2667000"/>
            <a:ext cx="4797425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Bean implementing this interface can get the access to </a:t>
            </a:r>
            <a:r>
              <a:rPr lang="en-US" sz="1200" b="1" dirty="0"/>
              <a:t>ServeltContext </a:t>
            </a:r>
            <a:r>
              <a:rPr lang="en-US" sz="1200" dirty="0"/>
              <a:t>which is used to access servlet context parameters and attributes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178425" y="2361426"/>
            <a:ext cx="153683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ServletContextAware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403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" y="4114800"/>
            <a:ext cx="4797425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Bean implementing this interface can get the access to </a:t>
            </a:r>
            <a:r>
              <a:rPr lang="en-US" sz="1200" b="1" dirty="0"/>
              <a:t>ServletConfig</a:t>
            </a:r>
            <a:r>
              <a:rPr lang="en-US" sz="1200" b="1" dirty="0"/>
              <a:t> </a:t>
            </a:r>
            <a:r>
              <a:rPr lang="en-US" sz="1200" dirty="0"/>
              <a:t>object which is used to get the servlet </a:t>
            </a:r>
            <a:r>
              <a:rPr lang="en-US" sz="1200" dirty="0"/>
              <a:t>config</a:t>
            </a:r>
            <a:r>
              <a:rPr lang="en-US" sz="1200" dirty="0"/>
              <a:t> parameters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597025" y="3809226"/>
            <a:ext cx="144873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ServletConfigAware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150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35738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Aware Interfaces for beans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375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7975" y="1219200"/>
            <a:ext cx="4797425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Bean implementing this interface can publish the </a:t>
            </a:r>
            <a:r>
              <a:rPr lang="en-US" sz="1200" b="1" dirty="0"/>
              <a:t>application events</a:t>
            </a:r>
            <a:r>
              <a:rPr lang="en-US" sz="1200" dirty="0"/>
              <a:t> and we need to create listener which listen this event.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524000" y="913626"/>
            <a:ext cx="2283317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ApplicationEventPublisherAware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962400" y="2667000"/>
            <a:ext cx="4797425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Bean implementing this interface can load the resources from the </a:t>
            </a:r>
            <a:r>
              <a:rPr lang="en-US" sz="1200" dirty="0"/>
              <a:t>classpath</a:t>
            </a:r>
            <a:r>
              <a:rPr lang="en-US" sz="1200" dirty="0"/>
              <a:t> or any external file.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178425" y="2361426"/>
            <a:ext cx="1653209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 ResourceLoaderAware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8879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35738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Aware Interfaces for beans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775" y="1914436"/>
            <a:ext cx="8150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docs.spring.io/spring-framework/docs/current/javadoc-api/index.html?org/springframework/beans/factory/Aware.html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89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82476</TotalTime>
  <Words>143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8989</cp:revision>
  <dcterms:created xsi:type="dcterms:W3CDTF">2006-08-16T00:00:00Z</dcterms:created>
  <dcterms:modified xsi:type="dcterms:W3CDTF">2018-04-11T08:04:47Z</dcterms:modified>
</cp:coreProperties>
</file>