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35739"/>
            <a:ext cx="487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Use JdbcTemplate To Execute Delete Statement With </a:t>
            </a:r>
            <a:r>
              <a:rPr lang="en-US" sz="1200" dirty="0" smtClean="0"/>
              <a:t>multiple Parameters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990725"/>
            <a:ext cx="5688013" cy="1047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82604</TotalTime>
  <Words>10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9003</cp:revision>
  <dcterms:created xsi:type="dcterms:W3CDTF">2006-08-16T00:00:00Z</dcterms:created>
  <dcterms:modified xsi:type="dcterms:W3CDTF">2018-07-19T08:41:29Z</dcterms:modified>
</cp:coreProperties>
</file>